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57" r:id="rId3"/>
    <p:sldId id="256" r:id="rId4"/>
    <p:sldId id="258" r:id="rId5"/>
    <p:sldId id="259" r:id="rId6"/>
    <p:sldId id="260" r:id="rId7"/>
    <p:sldId id="261" r:id="rId8"/>
    <p:sldId id="273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2" r:id="rId19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50F5D9B-0A32-4762-8464-C0CCF33E8560}">
          <p14:sldIdLst>
            <p14:sldId id="274"/>
          </p14:sldIdLst>
        </p14:section>
        <p14:section name="Section 1" id="{F39D4CF1-2F05-429B-B85D-7082E38262FA}">
          <p14:sldIdLst>
            <p14:sldId id="257"/>
          </p14:sldIdLst>
        </p14:section>
        <p14:section name="Section 2" id="{71E207CB-8578-4E1E-B643-19E30B1FF852}">
          <p14:sldIdLst>
            <p14:sldId id="256"/>
          </p14:sldIdLst>
        </p14:section>
        <p14:section name="Section 3" id="{34CA7DC8-7F6A-4EED-941A-280F39303B19}">
          <p14:sldIdLst>
            <p14:sldId id="258"/>
          </p14:sldIdLst>
        </p14:section>
        <p14:section name="Section 4" id="{4A91C48E-5753-44B8-ABDB-829B392BEB27}">
          <p14:sldIdLst>
            <p14:sldId id="259"/>
          </p14:sldIdLst>
        </p14:section>
        <p14:section name="Section 5" id="{062EC692-374B-4D74-9500-776D437C4F0F}">
          <p14:sldIdLst>
            <p14:sldId id="260"/>
          </p14:sldIdLst>
        </p14:section>
        <p14:section name="Section 6" id="{8984CD18-302D-446A-9202-D52BF1216AA4}">
          <p14:sldIdLst>
            <p14:sldId id="261"/>
          </p14:sldIdLst>
        </p14:section>
        <p14:section name="Section 7" id="{72E4CD2B-B00B-4DF4-B0C5-4CFF34C44AF8}">
          <p14:sldIdLst>
            <p14:sldId id="273"/>
          </p14:sldIdLst>
        </p14:section>
        <p14:section name="Section 8" id="{E26D64AB-58C4-4462-8A07-DC5330E5BC2D}">
          <p14:sldIdLst>
            <p14:sldId id="262"/>
          </p14:sldIdLst>
        </p14:section>
        <p14:section name="Section 9" id="{E9C73F29-E2F8-4304-A505-AE2B8C565E04}">
          <p14:sldIdLst>
            <p14:sldId id="263"/>
          </p14:sldIdLst>
        </p14:section>
        <p14:section name="Section 10" id="{F8DC20EE-A135-4DFF-9A7A-434FA7AC5FCE}">
          <p14:sldIdLst>
            <p14:sldId id="264"/>
          </p14:sldIdLst>
        </p14:section>
        <p14:section name="Section 11" id="{0ABD48FC-2556-4A93-BB3E-69BCB0F86EBB}">
          <p14:sldIdLst>
            <p14:sldId id="265"/>
          </p14:sldIdLst>
        </p14:section>
        <p14:section name="Section 12" id="{E0C3F60D-3ED7-4039-B9C4-BAB7F01851A6}">
          <p14:sldIdLst>
            <p14:sldId id="266"/>
          </p14:sldIdLst>
        </p14:section>
        <p14:section name="Section 13" id="{C5E9C156-D194-42C2-9443-AC2D8F03C577}">
          <p14:sldIdLst>
            <p14:sldId id="267"/>
          </p14:sldIdLst>
        </p14:section>
        <p14:section name="Section 14" id="{D30B03B3-A21D-4330-9417-A5A9B75DBE7E}">
          <p14:sldIdLst>
            <p14:sldId id="268"/>
          </p14:sldIdLst>
        </p14:section>
        <p14:section name="Section 15" id="{9C6D42FA-3D90-40A1-A9CE-BF9E6292BCA1}">
          <p14:sldIdLst>
            <p14:sldId id="269"/>
          </p14:sldIdLst>
        </p14:section>
        <p14:section name="Section 16" id="{70C56CE6-95B1-488F-B46A-74D4CC39999D}">
          <p14:sldIdLst>
            <p14:sldId id="270"/>
          </p14:sldIdLst>
        </p14:section>
        <p14:section name="Section 17" id="{5A37B038-F09C-48C1-8843-7050791CF17F}">
          <p14:sldIdLst>
            <p14:sldId id="27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BE0A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5DE3662-EB3D-4D10-AA3B-C3D2B2B06E7B}" v="63" dt="2022-02-21T13:54:05.9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4650" autoAdjust="0"/>
    <p:restoredTop sz="94660"/>
  </p:normalViewPr>
  <p:slideViewPr>
    <p:cSldViewPr>
      <p:cViewPr varScale="1">
        <p:scale>
          <a:sx n="113" d="100"/>
          <a:sy n="113" d="100"/>
        </p:scale>
        <p:origin x="125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xander Latinjak" userId="d3c1d4e5750e0df5" providerId="LiveId" clId="{55DE3662-EB3D-4D10-AA3B-C3D2B2B06E7B}"/>
    <pc:docChg chg="undo custSel modSld">
      <pc:chgData name="Alexander Latinjak" userId="d3c1d4e5750e0df5" providerId="LiveId" clId="{55DE3662-EB3D-4D10-AA3B-C3D2B2B06E7B}" dt="2022-02-24T22:06:29.729" v="1177" actId="20577"/>
      <pc:docMkLst>
        <pc:docMk/>
      </pc:docMkLst>
      <pc:sldChg chg="addSp delSp modSp mod">
        <pc:chgData name="Alexander Latinjak" userId="d3c1d4e5750e0df5" providerId="LiveId" clId="{55DE3662-EB3D-4D10-AA3B-C3D2B2B06E7B}" dt="2022-02-24T22:06:29.729" v="1177" actId="20577"/>
        <pc:sldMkLst>
          <pc:docMk/>
          <pc:sldMk cId="2727057797" sldId="256"/>
        </pc:sldMkLst>
        <pc:spChg chg="mod">
          <ac:chgData name="Alexander Latinjak" userId="d3c1d4e5750e0df5" providerId="LiveId" clId="{55DE3662-EB3D-4D10-AA3B-C3D2B2B06E7B}" dt="2022-02-21T13:49:26.502" v="287" actId="20577"/>
          <ac:spMkLst>
            <pc:docMk/>
            <pc:sldMk cId="2727057797" sldId="256"/>
            <ac:spMk id="5" creationId="{4D29B671-4719-4D0F-B486-07F6BA34A084}"/>
          </ac:spMkLst>
        </pc:spChg>
        <pc:spChg chg="mod">
          <ac:chgData name="Alexander Latinjak" userId="d3c1d4e5750e0df5" providerId="LiveId" clId="{55DE3662-EB3D-4D10-AA3B-C3D2B2B06E7B}" dt="2022-02-21T22:30:49.811" v="1167" actId="20577"/>
          <ac:spMkLst>
            <pc:docMk/>
            <pc:sldMk cId="2727057797" sldId="256"/>
            <ac:spMk id="80" creationId="{5F1DE45F-4BC9-48B5-9550-B30CCCD27EDA}"/>
          </ac:spMkLst>
        </pc:spChg>
        <pc:spChg chg="mod">
          <ac:chgData name="Alexander Latinjak" userId="d3c1d4e5750e0df5" providerId="LiveId" clId="{55DE3662-EB3D-4D10-AA3B-C3D2B2B06E7B}" dt="2022-02-24T22:06:29.729" v="1177" actId="20577"/>
          <ac:spMkLst>
            <pc:docMk/>
            <pc:sldMk cId="2727057797" sldId="256"/>
            <ac:spMk id="82" creationId="{A4ABEE34-5944-47E9-BFB6-F552D3A1E1E0}"/>
          </ac:spMkLst>
        </pc:spChg>
        <pc:picChg chg="add mod">
          <ac:chgData name="Alexander Latinjak" userId="d3c1d4e5750e0df5" providerId="LiveId" clId="{55DE3662-EB3D-4D10-AA3B-C3D2B2B06E7B}" dt="2022-02-21T13:48:07.302" v="277" actId="14100"/>
          <ac:picMkLst>
            <pc:docMk/>
            <pc:sldMk cId="2727057797" sldId="256"/>
            <ac:picMk id="155" creationId="{7C613665-4183-4D05-893D-053BEA1DDA03}"/>
          </ac:picMkLst>
        </pc:picChg>
        <pc:picChg chg="del">
          <ac:chgData name="Alexander Latinjak" userId="d3c1d4e5750e0df5" providerId="LiveId" clId="{55DE3662-EB3D-4D10-AA3B-C3D2B2B06E7B}" dt="2022-02-21T13:47:49.429" v="262" actId="478"/>
          <ac:picMkLst>
            <pc:docMk/>
            <pc:sldMk cId="2727057797" sldId="256"/>
            <ac:picMk id="171" creationId="{E5CAFCCB-8F7E-4FDA-8D5F-4D6D7FD1BB28}"/>
          </ac:picMkLst>
        </pc:picChg>
      </pc:sldChg>
      <pc:sldChg chg="addSp delSp modSp mod">
        <pc:chgData name="Alexander Latinjak" userId="d3c1d4e5750e0df5" providerId="LiveId" clId="{55DE3662-EB3D-4D10-AA3B-C3D2B2B06E7B}" dt="2022-02-21T13:47:45.103" v="261" actId="1037"/>
        <pc:sldMkLst>
          <pc:docMk/>
          <pc:sldMk cId="2643250140" sldId="257"/>
        </pc:sldMkLst>
        <pc:spChg chg="add del mod">
          <ac:chgData name="Alexander Latinjak" userId="d3c1d4e5750e0df5" providerId="LiveId" clId="{55DE3662-EB3D-4D10-AA3B-C3D2B2B06E7B}" dt="2022-02-21T13:47:43.589" v="258"/>
          <ac:spMkLst>
            <pc:docMk/>
            <pc:sldMk cId="2643250140" sldId="257"/>
            <ac:spMk id="4" creationId="{508CF6B6-042D-4DFA-8EEC-27F955EEC90A}"/>
          </ac:spMkLst>
        </pc:spChg>
        <pc:spChg chg="add del mod">
          <ac:chgData name="Alexander Latinjak" userId="d3c1d4e5750e0df5" providerId="LiveId" clId="{55DE3662-EB3D-4D10-AA3B-C3D2B2B06E7B}" dt="2022-02-21T13:47:43.589" v="258"/>
          <ac:spMkLst>
            <pc:docMk/>
            <pc:sldMk cId="2643250140" sldId="257"/>
            <ac:spMk id="5" creationId="{F7E2C673-4011-494C-9652-6002E1FB2382}"/>
          </ac:spMkLst>
        </pc:spChg>
        <pc:spChg chg="add del mod">
          <ac:chgData name="Alexander Latinjak" userId="d3c1d4e5750e0df5" providerId="LiveId" clId="{55DE3662-EB3D-4D10-AA3B-C3D2B2B06E7B}" dt="2022-02-21T13:47:43.589" v="258"/>
          <ac:spMkLst>
            <pc:docMk/>
            <pc:sldMk cId="2643250140" sldId="257"/>
            <ac:spMk id="6" creationId="{1D7730BF-8218-4919-9D34-A88E7CE1DD4F}"/>
          </ac:spMkLst>
        </pc:spChg>
        <pc:spChg chg="add del mod">
          <ac:chgData name="Alexander Latinjak" userId="d3c1d4e5750e0df5" providerId="LiveId" clId="{55DE3662-EB3D-4D10-AA3B-C3D2B2B06E7B}" dt="2022-02-21T13:47:43.589" v="258"/>
          <ac:spMkLst>
            <pc:docMk/>
            <pc:sldMk cId="2643250140" sldId="257"/>
            <ac:spMk id="7" creationId="{1F8FCA44-258E-4C6A-B4EB-85B1C2685126}"/>
          </ac:spMkLst>
        </pc:spChg>
        <pc:spChg chg="add del mod">
          <ac:chgData name="Alexander Latinjak" userId="d3c1d4e5750e0df5" providerId="LiveId" clId="{55DE3662-EB3D-4D10-AA3B-C3D2B2B06E7B}" dt="2022-02-21T13:47:43.589" v="258"/>
          <ac:spMkLst>
            <pc:docMk/>
            <pc:sldMk cId="2643250140" sldId="257"/>
            <ac:spMk id="8" creationId="{6F0F2169-791C-4357-ABC7-8857B88963FB}"/>
          </ac:spMkLst>
        </pc:spChg>
        <pc:spChg chg="add del mod">
          <ac:chgData name="Alexander Latinjak" userId="d3c1d4e5750e0df5" providerId="LiveId" clId="{55DE3662-EB3D-4D10-AA3B-C3D2B2B06E7B}" dt="2022-02-21T13:47:43.589" v="258"/>
          <ac:spMkLst>
            <pc:docMk/>
            <pc:sldMk cId="2643250140" sldId="257"/>
            <ac:spMk id="12" creationId="{749ED801-7225-46C9-9297-2774DC411872}"/>
          </ac:spMkLst>
        </pc:spChg>
        <pc:spChg chg="add del mod">
          <ac:chgData name="Alexander Latinjak" userId="d3c1d4e5750e0df5" providerId="LiveId" clId="{55DE3662-EB3D-4D10-AA3B-C3D2B2B06E7B}" dt="2022-02-21T13:47:43.589" v="258"/>
          <ac:spMkLst>
            <pc:docMk/>
            <pc:sldMk cId="2643250140" sldId="257"/>
            <ac:spMk id="13" creationId="{44C60667-212D-43E6-B5AE-67E3D3EC4560}"/>
          </ac:spMkLst>
        </pc:spChg>
        <pc:picChg chg="add mod">
          <ac:chgData name="Alexander Latinjak" userId="d3c1d4e5750e0df5" providerId="LiveId" clId="{55DE3662-EB3D-4D10-AA3B-C3D2B2B06E7B}" dt="2022-02-21T13:47:45.103" v="261" actId="1037"/>
          <ac:picMkLst>
            <pc:docMk/>
            <pc:sldMk cId="2643250140" sldId="257"/>
            <ac:picMk id="2" creationId="{B24EFD94-9F9B-4D3F-889E-A46471BB1047}"/>
          </ac:picMkLst>
        </pc:picChg>
        <pc:picChg chg="del">
          <ac:chgData name="Alexander Latinjak" userId="d3c1d4e5750e0df5" providerId="LiveId" clId="{55DE3662-EB3D-4D10-AA3B-C3D2B2B06E7B}" dt="2022-02-21T13:47:35.942" v="256" actId="478"/>
          <ac:picMkLst>
            <pc:docMk/>
            <pc:sldMk cId="2643250140" sldId="257"/>
            <ac:picMk id="3" creationId="{9CB65A25-9D2E-43AE-8994-83C92A32B46F}"/>
          </ac:picMkLst>
        </pc:picChg>
        <pc:picChg chg="add del mod">
          <ac:chgData name="Alexander Latinjak" userId="d3c1d4e5750e0df5" providerId="LiveId" clId="{55DE3662-EB3D-4D10-AA3B-C3D2B2B06E7B}" dt="2022-02-21T13:47:43.589" v="258"/>
          <ac:picMkLst>
            <pc:docMk/>
            <pc:sldMk cId="2643250140" sldId="257"/>
            <ac:picMk id="9" creationId="{EF049E89-FCF8-49A5-83F5-399F01626892}"/>
          </ac:picMkLst>
        </pc:picChg>
        <pc:picChg chg="add del mod">
          <ac:chgData name="Alexander Latinjak" userId="d3c1d4e5750e0df5" providerId="LiveId" clId="{55DE3662-EB3D-4D10-AA3B-C3D2B2B06E7B}" dt="2022-02-21T13:47:43.589" v="258"/>
          <ac:picMkLst>
            <pc:docMk/>
            <pc:sldMk cId="2643250140" sldId="257"/>
            <ac:picMk id="10" creationId="{76119A95-10B6-42C5-BA6F-120342D107AF}"/>
          </ac:picMkLst>
        </pc:picChg>
        <pc:picChg chg="add del mod">
          <ac:chgData name="Alexander Latinjak" userId="d3c1d4e5750e0df5" providerId="LiveId" clId="{55DE3662-EB3D-4D10-AA3B-C3D2B2B06E7B}" dt="2022-02-21T13:47:43.589" v="258"/>
          <ac:picMkLst>
            <pc:docMk/>
            <pc:sldMk cId="2643250140" sldId="257"/>
            <ac:picMk id="11" creationId="{12C7DF94-45B9-4D4F-A23B-258392DAAA39}"/>
          </ac:picMkLst>
        </pc:picChg>
        <pc:picChg chg="add del mod">
          <ac:chgData name="Alexander Latinjak" userId="d3c1d4e5750e0df5" providerId="LiveId" clId="{55DE3662-EB3D-4D10-AA3B-C3D2B2B06E7B}" dt="2022-02-21T13:47:43.589" v="258"/>
          <ac:picMkLst>
            <pc:docMk/>
            <pc:sldMk cId="2643250140" sldId="257"/>
            <ac:picMk id="14" creationId="{32CEB257-B92A-4247-9196-A870A322F831}"/>
          </ac:picMkLst>
        </pc:picChg>
      </pc:sldChg>
      <pc:sldChg chg="addSp delSp modSp mod">
        <pc:chgData name="Alexander Latinjak" userId="d3c1d4e5750e0df5" providerId="LiveId" clId="{55DE3662-EB3D-4D10-AA3B-C3D2B2B06E7B}" dt="2022-02-21T13:49:58.349" v="363" actId="1037"/>
        <pc:sldMkLst>
          <pc:docMk/>
          <pc:sldMk cId="338484633" sldId="258"/>
        </pc:sldMkLst>
        <pc:spChg chg="add del mod">
          <ac:chgData name="Alexander Latinjak" userId="d3c1d4e5750e0df5" providerId="LiveId" clId="{55DE3662-EB3D-4D10-AA3B-C3D2B2B06E7B}" dt="2022-02-21T13:49:55.477" v="310"/>
          <ac:spMkLst>
            <pc:docMk/>
            <pc:sldMk cId="338484633" sldId="258"/>
            <ac:spMk id="6" creationId="{22633667-B62F-4F41-8307-2C1E7C20E1D5}"/>
          </ac:spMkLst>
        </pc:spChg>
        <pc:spChg chg="add del mod">
          <ac:chgData name="Alexander Latinjak" userId="d3c1d4e5750e0df5" providerId="LiveId" clId="{55DE3662-EB3D-4D10-AA3B-C3D2B2B06E7B}" dt="2022-02-21T13:49:55.477" v="310"/>
          <ac:spMkLst>
            <pc:docMk/>
            <pc:sldMk cId="338484633" sldId="258"/>
            <ac:spMk id="7" creationId="{39AF322F-00F2-4AB3-BE6C-283C66FEB504}"/>
          </ac:spMkLst>
        </pc:spChg>
        <pc:spChg chg="add del mod">
          <ac:chgData name="Alexander Latinjak" userId="d3c1d4e5750e0df5" providerId="LiveId" clId="{55DE3662-EB3D-4D10-AA3B-C3D2B2B06E7B}" dt="2022-02-21T13:49:55.477" v="310"/>
          <ac:spMkLst>
            <pc:docMk/>
            <pc:sldMk cId="338484633" sldId="258"/>
            <ac:spMk id="8" creationId="{1317DC54-4C32-47E7-9964-1D917370495F}"/>
          </ac:spMkLst>
        </pc:spChg>
        <pc:spChg chg="add del mod">
          <ac:chgData name="Alexander Latinjak" userId="d3c1d4e5750e0df5" providerId="LiveId" clId="{55DE3662-EB3D-4D10-AA3B-C3D2B2B06E7B}" dt="2022-02-21T13:49:55.477" v="310"/>
          <ac:spMkLst>
            <pc:docMk/>
            <pc:sldMk cId="338484633" sldId="258"/>
            <ac:spMk id="26" creationId="{08426F59-A4EF-4E1C-8720-E23B1510D9F3}"/>
          </ac:spMkLst>
        </pc:spChg>
        <pc:spChg chg="add del mod">
          <ac:chgData name="Alexander Latinjak" userId="d3c1d4e5750e0df5" providerId="LiveId" clId="{55DE3662-EB3D-4D10-AA3B-C3D2B2B06E7B}" dt="2022-02-21T13:49:55.477" v="310"/>
          <ac:spMkLst>
            <pc:docMk/>
            <pc:sldMk cId="338484633" sldId="258"/>
            <ac:spMk id="27" creationId="{6DB9D323-B81C-425F-A526-A0E219E42BAD}"/>
          </ac:spMkLst>
        </pc:spChg>
        <pc:spChg chg="add del mod">
          <ac:chgData name="Alexander Latinjak" userId="d3c1d4e5750e0df5" providerId="LiveId" clId="{55DE3662-EB3D-4D10-AA3B-C3D2B2B06E7B}" dt="2022-02-21T13:49:55.477" v="310"/>
          <ac:spMkLst>
            <pc:docMk/>
            <pc:sldMk cId="338484633" sldId="258"/>
            <ac:spMk id="28" creationId="{841A6E59-FACD-4811-8E07-18177663ED81}"/>
          </ac:spMkLst>
        </pc:spChg>
        <pc:picChg chg="add mod">
          <ac:chgData name="Alexander Latinjak" userId="d3c1d4e5750e0df5" providerId="LiveId" clId="{55DE3662-EB3D-4D10-AA3B-C3D2B2B06E7B}" dt="2022-02-21T13:49:58.349" v="363" actId="1037"/>
          <ac:picMkLst>
            <pc:docMk/>
            <pc:sldMk cId="338484633" sldId="258"/>
            <ac:picMk id="3" creationId="{E068FC6D-B91F-403C-8CDC-4703BF2CBE69}"/>
          </ac:picMkLst>
        </pc:picChg>
        <pc:picChg chg="del">
          <ac:chgData name="Alexander Latinjak" userId="d3c1d4e5750e0df5" providerId="LiveId" clId="{55DE3662-EB3D-4D10-AA3B-C3D2B2B06E7B}" dt="2022-02-21T13:49:49.206" v="308" actId="478"/>
          <ac:picMkLst>
            <pc:docMk/>
            <pc:sldMk cId="338484633" sldId="258"/>
            <ac:picMk id="4" creationId="{1DC77848-39DA-4BE3-B200-495D2FC384F8}"/>
          </ac:picMkLst>
        </pc:picChg>
        <pc:picChg chg="add del mod">
          <ac:chgData name="Alexander Latinjak" userId="d3c1d4e5750e0df5" providerId="LiveId" clId="{55DE3662-EB3D-4D10-AA3B-C3D2B2B06E7B}" dt="2022-02-21T13:49:55.477" v="310"/>
          <ac:picMkLst>
            <pc:docMk/>
            <pc:sldMk cId="338484633" sldId="258"/>
            <ac:picMk id="9" creationId="{1254953B-F701-44BB-8008-044066D82B1C}"/>
          </ac:picMkLst>
        </pc:picChg>
        <pc:picChg chg="add del mod">
          <ac:chgData name="Alexander Latinjak" userId="d3c1d4e5750e0df5" providerId="LiveId" clId="{55DE3662-EB3D-4D10-AA3B-C3D2B2B06E7B}" dt="2022-02-21T13:49:55.477" v="310"/>
          <ac:picMkLst>
            <pc:docMk/>
            <pc:sldMk cId="338484633" sldId="258"/>
            <ac:picMk id="10" creationId="{5053A791-3C33-46E2-9A6B-C56E3A5C86E5}"/>
          </ac:picMkLst>
        </pc:picChg>
        <pc:picChg chg="add del mod">
          <ac:chgData name="Alexander Latinjak" userId="d3c1d4e5750e0df5" providerId="LiveId" clId="{55DE3662-EB3D-4D10-AA3B-C3D2B2B06E7B}" dt="2022-02-21T13:49:55.477" v="310"/>
          <ac:picMkLst>
            <pc:docMk/>
            <pc:sldMk cId="338484633" sldId="258"/>
            <ac:picMk id="11" creationId="{A915E7AA-7791-4C36-8FC3-6640C7CA51D7}"/>
          </ac:picMkLst>
        </pc:picChg>
        <pc:picChg chg="add del mod">
          <ac:chgData name="Alexander Latinjak" userId="d3c1d4e5750e0df5" providerId="LiveId" clId="{55DE3662-EB3D-4D10-AA3B-C3D2B2B06E7B}" dt="2022-02-21T13:49:55.477" v="310"/>
          <ac:picMkLst>
            <pc:docMk/>
            <pc:sldMk cId="338484633" sldId="258"/>
            <ac:picMk id="12" creationId="{4E3DD547-3DEC-458F-B8AA-768DFD0453DC}"/>
          </ac:picMkLst>
        </pc:picChg>
        <pc:picChg chg="add del mod">
          <ac:chgData name="Alexander Latinjak" userId="d3c1d4e5750e0df5" providerId="LiveId" clId="{55DE3662-EB3D-4D10-AA3B-C3D2B2B06E7B}" dt="2022-02-21T13:49:55.477" v="310"/>
          <ac:picMkLst>
            <pc:docMk/>
            <pc:sldMk cId="338484633" sldId="258"/>
            <ac:picMk id="13" creationId="{36B9A971-829C-4881-A272-58EFE1BB75D6}"/>
          </ac:picMkLst>
        </pc:picChg>
        <pc:picChg chg="add del mod">
          <ac:chgData name="Alexander Latinjak" userId="d3c1d4e5750e0df5" providerId="LiveId" clId="{55DE3662-EB3D-4D10-AA3B-C3D2B2B06E7B}" dt="2022-02-21T13:49:55.477" v="310"/>
          <ac:picMkLst>
            <pc:docMk/>
            <pc:sldMk cId="338484633" sldId="258"/>
            <ac:picMk id="14" creationId="{EB4A39FF-5C89-4668-ACF6-0E4700727CF9}"/>
          </ac:picMkLst>
        </pc:picChg>
        <pc:picChg chg="add del mod">
          <ac:chgData name="Alexander Latinjak" userId="d3c1d4e5750e0df5" providerId="LiveId" clId="{55DE3662-EB3D-4D10-AA3B-C3D2B2B06E7B}" dt="2022-02-21T13:49:55.477" v="310"/>
          <ac:picMkLst>
            <pc:docMk/>
            <pc:sldMk cId="338484633" sldId="258"/>
            <ac:picMk id="15" creationId="{BB6DA0B9-4070-497A-A234-576797982BAA}"/>
          </ac:picMkLst>
        </pc:picChg>
        <pc:picChg chg="add del mod">
          <ac:chgData name="Alexander Latinjak" userId="d3c1d4e5750e0df5" providerId="LiveId" clId="{55DE3662-EB3D-4D10-AA3B-C3D2B2B06E7B}" dt="2022-02-21T13:49:55.477" v="310"/>
          <ac:picMkLst>
            <pc:docMk/>
            <pc:sldMk cId="338484633" sldId="258"/>
            <ac:picMk id="16" creationId="{14D1D24A-AF37-4AE4-ADD3-4E3E480E7FB6}"/>
          </ac:picMkLst>
        </pc:picChg>
        <pc:picChg chg="add del mod">
          <ac:chgData name="Alexander Latinjak" userId="d3c1d4e5750e0df5" providerId="LiveId" clId="{55DE3662-EB3D-4D10-AA3B-C3D2B2B06E7B}" dt="2022-02-21T13:49:55.477" v="310"/>
          <ac:picMkLst>
            <pc:docMk/>
            <pc:sldMk cId="338484633" sldId="258"/>
            <ac:picMk id="17" creationId="{6EA48A68-AB75-4F34-AC00-3B79833E89CB}"/>
          </ac:picMkLst>
        </pc:picChg>
        <pc:picChg chg="add del mod">
          <ac:chgData name="Alexander Latinjak" userId="d3c1d4e5750e0df5" providerId="LiveId" clId="{55DE3662-EB3D-4D10-AA3B-C3D2B2B06E7B}" dt="2022-02-21T13:49:55.477" v="310"/>
          <ac:picMkLst>
            <pc:docMk/>
            <pc:sldMk cId="338484633" sldId="258"/>
            <ac:picMk id="18" creationId="{F16905BE-4B55-4E59-8A8F-A70A19511E9C}"/>
          </ac:picMkLst>
        </pc:picChg>
        <pc:picChg chg="add del mod">
          <ac:chgData name="Alexander Latinjak" userId="d3c1d4e5750e0df5" providerId="LiveId" clId="{55DE3662-EB3D-4D10-AA3B-C3D2B2B06E7B}" dt="2022-02-21T13:49:55.477" v="310"/>
          <ac:picMkLst>
            <pc:docMk/>
            <pc:sldMk cId="338484633" sldId="258"/>
            <ac:picMk id="19" creationId="{707B52C2-D17D-4995-ACAF-6F0C1CF446CF}"/>
          </ac:picMkLst>
        </pc:picChg>
        <pc:picChg chg="add del mod">
          <ac:chgData name="Alexander Latinjak" userId="d3c1d4e5750e0df5" providerId="LiveId" clId="{55DE3662-EB3D-4D10-AA3B-C3D2B2B06E7B}" dt="2022-02-21T13:49:55.477" v="310"/>
          <ac:picMkLst>
            <pc:docMk/>
            <pc:sldMk cId="338484633" sldId="258"/>
            <ac:picMk id="20" creationId="{7A3949FD-48E4-49A2-961A-7CEA0C8FCA62}"/>
          </ac:picMkLst>
        </pc:picChg>
        <pc:picChg chg="add del mod">
          <ac:chgData name="Alexander Latinjak" userId="d3c1d4e5750e0df5" providerId="LiveId" clId="{55DE3662-EB3D-4D10-AA3B-C3D2B2B06E7B}" dt="2022-02-21T13:49:55.477" v="310"/>
          <ac:picMkLst>
            <pc:docMk/>
            <pc:sldMk cId="338484633" sldId="258"/>
            <ac:picMk id="21" creationId="{32083E23-9743-418A-BD43-692C87945CD2}"/>
          </ac:picMkLst>
        </pc:picChg>
        <pc:picChg chg="add del mod">
          <ac:chgData name="Alexander Latinjak" userId="d3c1d4e5750e0df5" providerId="LiveId" clId="{55DE3662-EB3D-4D10-AA3B-C3D2B2B06E7B}" dt="2022-02-21T13:49:55.477" v="310"/>
          <ac:picMkLst>
            <pc:docMk/>
            <pc:sldMk cId="338484633" sldId="258"/>
            <ac:picMk id="22" creationId="{6557C223-1D89-43F0-8F77-A1AEC6C52A2E}"/>
          </ac:picMkLst>
        </pc:picChg>
        <pc:picChg chg="add del mod">
          <ac:chgData name="Alexander Latinjak" userId="d3c1d4e5750e0df5" providerId="LiveId" clId="{55DE3662-EB3D-4D10-AA3B-C3D2B2B06E7B}" dt="2022-02-21T13:49:55.477" v="310"/>
          <ac:picMkLst>
            <pc:docMk/>
            <pc:sldMk cId="338484633" sldId="258"/>
            <ac:picMk id="23" creationId="{5EA64F97-8253-4DD7-8B56-C7C4B2DE7F32}"/>
          </ac:picMkLst>
        </pc:picChg>
        <pc:picChg chg="add del mod">
          <ac:chgData name="Alexander Latinjak" userId="d3c1d4e5750e0df5" providerId="LiveId" clId="{55DE3662-EB3D-4D10-AA3B-C3D2B2B06E7B}" dt="2022-02-21T13:49:55.477" v="310"/>
          <ac:picMkLst>
            <pc:docMk/>
            <pc:sldMk cId="338484633" sldId="258"/>
            <ac:picMk id="24" creationId="{A0F4DFBC-C8BB-4E63-B440-F1701B94CB20}"/>
          </ac:picMkLst>
        </pc:picChg>
        <pc:picChg chg="add del mod">
          <ac:chgData name="Alexander Latinjak" userId="d3c1d4e5750e0df5" providerId="LiveId" clId="{55DE3662-EB3D-4D10-AA3B-C3D2B2B06E7B}" dt="2022-02-21T13:49:55.477" v="310"/>
          <ac:picMkLst>
            <pc:docMk/>
            <pc:sldMk cId="338484633" sldId="258"/>
            <ac:picMk id="25" creationId="{1CD73AEF-6280-475B-B38A-DD9840469A75}"/>
          </ac:picMkLst>
        </pc:picChg>
        <pc:picChg chg="add del mod">
          <ac:chgData name="Alexander Latinjak" userId="d3c1d4e5750e0df5" providerId="LiveId" clId="{55DE3662-EB3D-4D10-AA3B-C3D2B2B06E7B}" dt="2022-02-21T13:49:55.477" v="310"/>
          <ac:picMkLst>
            <pc:docMk/>
            <pc:sldMk cId="338484633" sldId="258"/>
            <ac:picMk id="29" creationId="{4C97CC47-39AA-432D-B6DD-EC4462A84AB1}"/>
          </ac:picMkLst>
        </pc:picChg>
      </pc:sldChg>
      <pc:sldChg chg="addSp delSp modSp mod">
        <pc:chgData name="Alexander Latinjak" userId="d3c1d4e5750e0df5" providerId="LiveId" clId="{55DE3662-EB3D-4D10-AA3B-C3D2B2B06E7B}" dt="2022-02-21T22:20:46.212" v="1165" actId="21"/>
        <pc:sldMkLst>
          <pc:docMk/>
          <pc:sldMk cId="1788079205" sldId="259"/>
        </pc:sldMkLst>
        <pc:spChg chg="add del mod">
          <ac:chgData name="Alexander Latinjak" userId="d3c1d4e5750e0df5" providerId="LiveId" clId="{55DE3662-EB3D-4D10-AA3B-C3D2B2B06E7B}" dt="2022-02-21T13:50:08.700" v="366"/>
          <ac:spMkLst>
            <pc:docMk/>
            <pc:sldMk cId="1788079205" sldId="259"/>
            <ac:spMk id="5" creationId="{CC053554-6581-416A-B54D-F945A8E5D2D1}"/>
          </ac:spMkLst>
        </pc:spChg>
        <pc:spChg chg="add del mod">
          <ac:chgData name="Alexander Latinjak" userId="d3c1d4e5750e0df5" providerId="LiveId" clId="{55DE3662-EB3D-4D10-AA3B-C3D2B2B06E7B}" dt="2022-02-21T13:50:08.700" v="366"/>
          <ac:spMkLst>
            <pc:docMk/>
            <pc:sldMk cId="1788079205" sldId="259"/>
            <ac:spMk id="6" creationId="{9E957D26-BF86-4D51-83DC-1494A6A7A594}"/>
          </ac:spMkLst>
        </pc:spChg>
        <pc:spChg chg="add del mod">
          <ac:chgData name="Alexander Latinjak" userId="d3c1d4e5750e0df5" providerId="LiveId" clId="{55DE3662-EB3D-4D10-AA3B-C3D2B2B06E7B}" dt="2022-02-21T13:50:08.700" v="366"/>
          <ac:spMkLst>
            <pc:docMk/>
            <pc:sldMk cId="1788079205" sldId="259"/>
            <ac:spMk id="7" creationId="{AA88FB24-BA57-4AEC-91FE-18C1EA56EEFE}"/>
          </ac:spMkLst>
        </pc:spChg>
        <pc:spChg chg="add del mod">
          <ac:chgData name="Alexander Latinjak" userId="d3c1d4e5750e0df5" providerId="LiveId" clId="{55DE3662-EB3D-4D10-AA3B-C3D2B2B06E7B}" dt="2022-02-21T13:50:08.700" v="366"/>
          <ac:spMkLst>
            <pc:docMk/>
            <pc:sldMk cId="1788079205" sldId="259"/>
            <ac:spMk id="8" creationId="{98DC7435-B295-4458-B9CD-9E4CA06E3958}"/>
          </ac:spMkLst>
        </pc:spChg>
        <pc:spChg chg="add del mod">
          <ac:chgData name="Alexander Latinjak" userId="d3c1d4e5750e0df5" providerId="LiveId" clId="{55DE3662-EB3D-4D10-AA3B-C3D2B2B06E7B}" dt="2022-02-21T13:50:08.700" v="366"/>
          <ac:spMkLst>
            <pc:docMk/>
            <pc:sldMk cId="1788079205" sldId="259"/>
            <ac:spMk id="9" creationId="{02308363-8C47-46C5-8DF6-4840AEE27329}"/>
          </ac:spMkLst>
        </pc:spChg>
        <pc:spChg chg="add del mod">
          <ac:chgData name="Alexander Latinjak" userId="d3c1d4e5750e0df5" providerId="LiveId" clId="{55DE3662-EB3D-4D10-AA3B-C3D2B2B06E7B}" dt="2022-02-21T13:50:08.700" v="366"/>
          <ac:spMkLst>
            <pc:docMk/>
            <pc:sldMk cId="1788079205" sldId="259"/>
            <ac:spMk id="22" creationId="{2683FCE7-9997-4686-BBAC-F95AB1D59A6D}"/>
          </ac:spMkLst>
        </pc:spChg>
        <pc:picChg chg="add del mod">
          <ac:chgData name="Alexander Latinjak" userId="d3c1d4e5750e0df5" providerId="LiveId" clId="{55DE3662-EB3D-4D10-AA3B-C3D2B2B06E7B}" dt="2022-02-21T22:20:46.212" v="1165" actId="21"/>
          <ac:picMkLst>
            <pc:docMk/>
            <pc:sldMk cId="1788079205" sldId="259"/>
            <ac:picMk id="3" creationId="{59D2850A-5EE4-4355-99FF-B98CCBD0B5D2}"/>
          </ac:picMkLst>
        </pc:picChg>
        <pc:picChg chg="del">
          <ac:chgData name="Alexander Latinjak" userId="d3c1d4e5750e0df5" providerId="LiveId" clId="{55DE3662-EB3D-4D10-AA3B-C3D2B2B06E7B}" dt="2022-02-21T13:50:06.556" v="364" actId="478"/>
          <ac:picMkLst>
            <pc:docMk/>
            <pc:sldMk cId="1788079205" sldId="259"/>
            <ac:picMk id="4" creationId="{616D5F76-0211-4531-8131-F971EEA3FA37}"/>
          </ac:picMkLst>
        </pc:picChg>
        <pc:picChg chg="add del mod">
          <ac:chgData name="Alexander Latinjak" userId="d3c1d4e5750e0df5" providerId="LiveId" clId="{55DE3662-EB3D-4D10-AA3B-C3D2B2B06E7B}" dt="2022-02-21T13:50:08.700" v="366"/>
          <ac:picMkLst>
            <pc:docMk/>
            <pc:sldMk cId="1788079205" sldId="259"/>
            <ac:picMk id="10" creationId="{DEB206E4-E175-4B73-B66D-75A53088339D}"/>
          </ac:picMkLst>
        </pc:picChg>
        <pc:picChg chg="add del mod">
          <ac:chgData name="Alexander Latinjak" userId="d3c1d4e5750e0df5" providerId="LiveId" clId="{55DE3662-EB3D-4D10-AA3B-C3D2B2B06E7B}" dt="2022-02-21T13:50:08.700" v="366"/>
          <ac:picMkLst>
            <pc:docMk/>
            <pc:sldMk cId="1788079205" sldId="259"/>
            <ac:picMk id="11" creationId="{3976B327-22C3-4025-A26F-2051B1FD3868}"/>
          </ac:picMkLst>
        </pc:picChg>
        <pc:picChg chg="add del mod">
          <ac:chgData name="Alexander Latinjak" userId="d3c1d4e5750e0df5" providerId="LiveId" clId="{55DE3662-EB3D-4D10-AA3B-C3D2B2B06E7B}" dt="2022-02-21T13:50:08.700" v="366"/>
          <ac:picMkLst>
            <pc:docMk/>
            <pc:sldMk cId="1788079205" sldId="259"/>
            <ac:picMk id="12" creationId="{3F478A07-CF73-4AA4-B867-59B220BE6A68}"/>
          </ac:picMkLst>
        </pc:picChg>
        <pc:picChg chg="add del mod">
          <ac:chgData name="Alexander Latinjak" userId="d3c1d4e5750e0df5" providerId="LiveId" clId="{55DE3662-EB3D-4D10-AA3B-C3D2B2B06E7B}" dt="2022-02-21T13:50:08.700" v="366"/>
          <ac:picMkLst>
            <pc:docMk/>
            <pc:sldMk cId="1788079205" sldId="259"/>
            <ac:picMk id="13" creationId="{64B93F26-4263-4115-B491-6F77639E4476}"/>
          </ac:picMkLst>
        </pc:picChg>
        <pc:picChg chg="add del mod">
          <ac:chgData name="Alexander Latinjak" userId="d3c1d4e5750e0df5" providerId="LiveId" clId="{55DE3662-EB3D-4D10-AA3B-C3D2B2B06E7B}" dt="2022-02-21T13:50:08.700" v="366"/>
          <ac:picMkLst>
            <pc:docMk/>
            <pc:sldMk cId="1788079205" sldId="259"/>
            <ac:picMk id="14" creationId="{AB7D9E88-333B-47C6-B192-C0A0892C2497}"/>
          </ac:picMkLst>
        </pc:picChg>
        <pc:picChg chg="add del mod">
          <ac:chgData name="Alexander Latinjak" userId="d3c1d4e5750e0df5" providerId="LiveId" clId="{55DE3662-EB3D-4D10-AA3B-C3D2B2B06E7B}" dt="2022-02-21T13:50:08.700" v="366"/>
          <ac:picMkLst>
            <pc:docMk/>
            <pc:sldMk cId="1788079205" sldId="259"/>
            <ac:picMk id="15" creationId="{B4CD5795-0CFA-49BE-A791-B50523B134A3}"/>
          </ac:picMkLst>
        </pc:picChg>
        <pc:picChg chg="add del mod">
          <ac:chgData name="Alexander Latinjak" userId="d3c1d4e5750e0df5" providerId="LiveId" clId="{55DE3662-EB3D-4D10-AA3B-C3D2B2B06E7B}" dt="2022-02-21T13:50:08.700" v="366"/>
          <ac:picMkLst>
            <pc:docMk/>
            <pc:sldMk cId="1788079205" sldId="259"/>
            <ac:picMk id="16" creationId="{6761CE3D-D019-4464-9459-2A2B0DADAB1D}"/>
          </ac:picMkLst>
        </pc:picChg>
        <pc:picChg chg="add del mod">
          <ac:chgData name="Alexander Latinjak" userId="d3c1d4e5750e0df5" providerId="LiveId" clId="{55DE3662-EB3D-4D10-AA3B-C3D2B2B06E7B}" dt="2022-02-21T13:50:08.700" v="366"/>
          <ac:picMkLst>
            <pc:docMk/>
            <pc:sldMk cId="1788079205" sldId="259"/>
            <ac:picMk id="17" creationId="{1EE917F1-FC20-4C0A-A8F4-9A619C2ED120}"/>
          </ac:picMkLst>
        </pc:picChg>
        <pc:picChg chg="add del mod">
          <ac:chgData name="Alexander Latinjak" userId="d3c1d4e5750e0df5" providerId="LiveId" clId="{55DE3662-EB3D-4D10-AA3B-C3D2B2B06E7B}" dt="2022-02-21T13:50:08.700" v="366"/>
          <ac:picMkLst>
            <pc:docMk/>
            <pc:sldMk cId="1788079205" sldId="259"/>
            <ac:picMk id="18" creationId="{9351AFC0-3462-4C67-AF6E-D5D1B55DC079}"/>
          </ac:picMkLst>
        </pc:picChg>
        <pc:picChg chg="add del mod">
          <ac:chgData name="Alexander Latinjak" userId="d3c1d4e5750e0df5" providerId="LiveId" clId="{55DE3662-EB3D-4D10-AA3B-C3D2B2B06E7B}" dt="2022-02-21T13:50:08.700" v="366"/>
          <ac:picMkLst>
            <pc:docMk/>
            <pc:sldMk cId="1788079205" sldId="259"/>
            <ac:picMk id="19" creationId="{4CF17240-384B-474A-A9D9-29C9564BF69C}"/>
          </ac:picMkLst>
        </pc:picChg>
        <pc:picChg chg="add del mod">
          <ac:chgData name="Alexander Latinjak" userId="d3c1d4e5750e0df5" providerId="LiveId" clId="{55DE3662-EB3D-4D10-AA3B-C3D2B2B06E7B}" dt="2022-02-21T13:50:08.700" v="366"/>
          <ac:picMkLst>
            <pc:docMk/>
            <pc:sldMk cId="1788079205" sldId="259"/>
            <ac:picMk id="20" creationId="{992807CF-9B5C-4DA1-911D-3C92FAA78F60}"/>
          </ac:picMkLst>
        </pc:picChg>
        <pc:picChg chg="add del mod">
          <ac:chgData name="Alexander Latinjak" userId="d3c1d4e5750e0df5" providerId="LiveId" clId="{55DE3662-EB3D-4D10-AA3B-C3D2B2B06E7B}" dt="2022-02-21T13:50:08.700" v="366"/>
          <ac:picMkLst>
            <pc:docMk/>
            <pc:sldMk cId="1788079205" sldId="259"/>
            <ac:picMk id="21" creationId="{FFDC9610-D621-40E9-9EA6-27647D9A3AA6}"/>
          </ac:picMkLst>
        </pc:picChg>
        <pc:picChg chg="add del mod">
          <ac:chgData name="Alexander Latinjak" userId="d3c1d4e5750e0df5" providerId="LiveId" clId="{55DE3662-EB3D-4D10-AA3B-C3D2B2B06E7B}" dt="2022-02-21T13:50:08.700" v="366"/>
          <ac:picMkLst>
            <pc:docMk/>
            <pc:sldMk cId="1788079205" sldId="259"/>
            <ac:picMk id="23" creationId="{93A34EE8-423F-4F65-8799-B2D1C73A8707}"/>
          </ac:picMkLst>
        </pc:picChg>
      </pc:sldChg>
      <pc:sldChg chg="addSp delSp modSp mod">
        <pc:chgData name="Alexander Latinjak" userId="d3c1d4e5750e0df5" providerId="LiveId" clId="{55DE3662-EB3D-4D10-AA3B-C3D2B2B06E7B}" dt="2022-02-21T13:50:37.164" v="479" actId="1037"/>
        <pc:sldMkLst>
          <pc:docMk/>
          <pc:sldMk cId="127249607" sldId="260"/>
        </pc:sldMkLst>
        <pc:spChg chg="add del mod">
          <ac:chgData name="Alexander Latinjak" userId="d3c1d4e5750e0df5" providerId="LiveId" clId="{55DE3662-EB3D-4D10-AA3B-C3D2B2B06E7B}" dt="2022-02-21T13:50:27.958" v="422"/>
          <ac:spMkLst>
            <pc:docMk/>
            <pc:sldMk cId="127249607" sldId="260"/>
            <ac:spMk id="5" creationId="{DFBBB10F-2D9D-49EB-BE2E-817AF7094BD6}"/>
          </ac:spMkLst>
        </pc:spChg>
        <pc:spChg chg="add del mod">
          <ac:chgData name="Alexander Latinjak" userId="d3c1d4e5750e0df5" providerId="LiveId" clId="{55DE3662-EB3D-4D10-AA3B-C3D2B2B06E7B}" dt="2022-02-21T13:50:27.958" v="422"/>
          <ac:spMkLst>
            <pc:docMk/>
            <pc:sldMk cId="127249607" sldId="260"/>
            <ac:spMk id="6" creationId="{096FEC32-DFBE-4B04-8E48-0ADC3BA828A7}"/>
          </ac:spMkLst>
        </pc:spChg>
        <pc:spChg chg="add del mod">
          <ac:chgData name="Alexander Latinjak" userId="d3c1d4e5750e0df5" providerId="LiveId" clId="{55DE3662-EB3D-4D10-AA3B-C3D2B2B06E7B}" dt="2022-02-21T13:50:27.958" v="422"/>
          <ac:spMkLst>
            <pc:docMk/>
            <pc:sldMk cId="127249607" sldId="260"/>
            <ac:spMk id="7" creationId="{FFE595A3-B2F6-4410-B1DC-03666FA35B31}"/>
          </ac:spMkLst>
        </pc:spChg>
        <pc:spChg chg="add del mod">
          <ac:chgData name="Alexander Latinjak" userId="d3c1d4e5750e0df5" providerId="LiveId" clId="{55DE3662-EB3D-4D10-AA3B-C3D2B2B06E7B}" dt="2022-02-21T13:50:27.958" v="422"/>
          <ac:spMkLst>
            <pc:docMk/>
            <pc:sldMk cId="127249607" sldId="260"/>
            <ac:spMk id="8" creationId="{CB63B708-80ED-4C3D-8E4D-4C8A55A32EDD}"/>
          </ac:spMkLst>
        </pc:spChg>
        <pc:spChg chg="add del mod">
          <ac:chgData name="Alexander Latinjak" userId="d3c1d4e5750e0df5" providerId="LiveId" clId="{55DE3662-EB3D-4D10-AA3B-C3D2B2B06E7B}" dt="2022-02-21T13:50:27.958" v="422"/>
          <ac:spMkLst>
            <pc:docMk/>
            <pc:sldMk cId="127249607" sldId="260"/>
            <ac:spMk id="9" creationId="{E0638EE6-53D7-4B67-A62D-207E37BEC282}"/>
          </ac:spMkLst>
        </pc:spChg>
        <pc:spChg chg="add del mod">
          <ac:chgData name="Alexander Latinjak" userId="d3c1d4e5750e0df5" providerId="LiveId" clId="{55DE3662-EB3D-4D10-AA3B-C3D2B2B06E7B}" dt="2022-02-21T13:50:27.958" v="422"/>
          <ac:spMkLst>
            <pc:docMk/>
            <pc:sldMk cId="127249607" sldId="260"/>
            <ac:spMk id="19" creationId="{FD16F6FA-8462-47AD-9216-B525EFC3417F}"/>
          </ac:spMkLst>
        </pc:spChg>
        <pc:picChg chg="add mod">
          <ac:chgData name="Alexander Latinjak" userId="d3c1d4e5750e0df5" providerId="LiveId" clId="{55DE3662-EB3D-4D10-AA3B-C3D2B2B06E7B}" dt="2022-02-21T13:50:37.164" v="479" actId="1037"/>
          <ac:picMkLst>
            <pc:docMk/>
            <pc:sldMk cId="127249607" sldId="260"/>
            <ac:picMk id="3" creationId="{19638AA5-5F1B-473B-A1CA-5524C45EC948}"/>
          </ac:picMkLst>
        </pc:picChg>
        <pc:picChg chg="del">
          <ac:chgData name="Alexander Latinjak" userId="d3c1d4e5750e0df5" providerId="LiveId" clId="{55DE3662-EB3D-4D10-AA3B-C3D2B2B06E7B}" dt="2022-02-21T13:50:22.382" v="420" actId="478"/>
          <ac:picMkLst>
            <pc:docMk/>
            <pc:sldMk cId="127249607" sldId="260"/>
            <ac:picMk id="4" creationId="{A6B0F109-7639-4567-A1B2-8BDE28B56CCE}"/>
          </ac:picMkLst>
        </pc:picChg>
        <pc:picChg chg="add del mod">
          <ac:chgData name="Alexander Latinjak" userId="d3c1d4e5750e0df5" providerId="LiveId" clId="{55DE3662-EB3D-4D10-AA3B-C3D2B2B06E7B}" dt="2022-02-21T13:50:27.958" v="422"/>
          <ac:picMkLst>
            <pc:docMk/>
            <pc:sldMk cId="127249607" sldId="260"/>
            <ac:picMk id="10" creationId="{722DD42D-C540-4E3A-A3A3-8175EA7099A3}"/>
          </ac:picMkLst>
        </pc:picChg>
        <pc:picChg chg="add del mod">
          <ac:chgData name="Alexander Latinjak" userId="d3c1d4e5750e0df5" providerId="LiveId" clId="{55DE3662-EB3D-4D10-AA3B-C3D2B2B06E7B}" dt="2022-02-21T13:50:27.958" v="422"/>
          <ac:picMkLst>
            <pc:docMk/>
            <pc:sldMk cId="127249607" sldId="260"/>
            <ac:picMk id="11" creationId="{2B052924-99A3-466D-B9D1-EF113815BBDA}"/>
          </ac:picMkLst>
        </pc:picChg>
        <pc:picChg chg="add del mod">
          <ac:chgData name="Alexander Latinjak" userId="d3c1d4e5750e0df5" providerId="LiveId" clId="{55DE3662-EB3D-4D10-AA3B-C3D2B2B06E7B}" dt="2022-02-21T13:50:27.958" v="422"/>
          <ac:picMkLst>
            <pc:docMk/>
            <pc:sldMk cId="127249607" sldId="260"/>
            <ac:picMk id="12" creationId="{91C380EA-86BF-4124-8D80-56AC27533E92}"/>
          </ac:picMkLst>
        </pc:picChg>
        <pc:picChg chg="add del mod">
          <ac:chgData name="Alexander Latinjak" userId="d3c1d4e5750e0df5" providerId="LiveId" clId="{55DE3662-EB3D-4D10-AA3B-C3D2B2B06E7B}" dt="2022-02-21T13:50:27.958" v="422"/>
          <ac:picMkLst>
            <pc:docMk/>
            <pc:sldMk cId="127249607" sldId="260"/>
            <ac:picMk id="13" creationId="{ACAE91EB-F5C2-4A70-8BA8-11B8AF08893F}"/>
          </ac:picMkLst>
        </pc:picChg>
        <pc:picChg chg="add del mod">
          <ac:chgData name="Alexander Latinjak" userId="d3c1d4e5750e0df5" providerId="LiveId" clId="{55DE3662-EB3D-4D10-AA3B-C3D2B2B06E7B}" dt="2022-02-21T13:50:27.958" v="422"/>
          <ac:picMkLst>
            <pc:docMk/>
            <pc:sldMk cId="127249607" sldId="260"/>
            <ac:picMk id="14" creationId="{35667866-3F7C-4BC0-A801-535859CD7B63}"/>
          </ac:picMkLst>
        </pc:picChg>
        <pc:picChg chg="add del mod">
          <ac:chgData name="Alexander Latinjak" userId="d3c1d4e5750e0df5" providerId="LiveId" clId="{55DE3662-EB3D-4D10-AA3B-C3D2B2B06E7B}" dt="2022-02-21T13:50:27.958" v="422"/>
          <ac:picMkLst>
            <pc:docMk/>
            <pc:sldMk cId="127249607" sldId="260"/>
            <ac:picMk id="15" creationId="{C92A6AE4-B087-40E9-8A85-84878FCA32B5}"/>
          </ac:picMkLst>
        </pc:picChg>
        <pc:picChg chg="add del mod">
          <ac:chgData name="Alexander Latinjak" userId="d3c1d4e5750e0df5" providerId="LiveId" clId="{55DE3662-EB3D-4D10-AA3B-C3D2B2B06E7B}" dt="2022-02-21T13:50:27.958" v="422"/>
          <ac:picMkLst>
            <pc:docMk/>
            <pc:sldMk cId="127249607" sldId="260"/>
            <ac:picMk id="16" creationId="{9CF2FC98-439E-47D6-99DC-5CB8531B3988}"/>
          </ac:picMkLst>
        </pc:picChg>
        <pc:picChg chg="add del mod">
          <ac:chgData name="Alexander Latinjak" userId="d3c1d4e5750e0df5" providerId="LiveId" clId="{55DE3662-EB3D-4D10-AA3B-C3D2B2B06E7B}" dt="2022-02-21T13:50:27.958" v="422"/>
          <ac:picMkLst>
            <pc:docMk/>
            <pc:sldMk cId="127249607" sldId="260"/>
            <ac:picMk id="17" creationId="{EDFBC977-9670-4C33-8AA1-4C8A76202ED9}"/>
          </ac:picMkLst>
        </pc:picChg>
        <pc:picChg chg="add del mod">
          <ac:chgData name="Alexander Latinjak" userId="d3c1d4e5750e0df5" providerId="LiveId" clId="{55DE3662-EB3D-4D10-AA3B-C3D2B2B06E7B}" dt="2022-02-21T13:50:27.958" v="422"/>
          <ac:picMkLst>
            <pc:docMk/>
            <pc:sldMk cId="127249607" sldId="260"/>
            <ac:picMk id="18" creationId="{28309A8B-6EAB-4A04-BA36-64D071DBBD5A}"/>
          </ac:picMkLst>
        </pc:picChg>
        <pc:picChg chg="add del mod">
          <ac:chgData name="Alexander Latinjak" userId="d3c1d4e5750e0df5" providerId="LiveId" clId="{55DE3662-EB3D-4D10-AA3B-C3D2B2B06E7B}" dt="2022-02-21T13:50:27.958" v="422"/>
          <ac:picMkLst>
            <pc:docMk/>
            <pc:sldMk cId="127249607" sldId="260"/>
            <ac:picMk id="20" creationId="{86C0E053-DCD4-4ECE-B022-EB0C32FF9C1F}"/>
          </ac:picMkLst>
        </pc:picChg>
      </pc:sldChg>
      <pc:sldChg chg="addSp delSp modSp mod">
        <pc:chgData name="Alexander Latinjak" userId="d3c1d4e5750e0df5" providerId="LiveId" clId="{55DE3662-EB3D-4D10-AA3B-C3D2B2B06E7B}" dt="2022-02-21T13:50:55.966" v="538" actId="1037"/>
        <pc:sldMkLst>
          <pc:docMk/>
          <pc:sldMk cId="2059163646" sldId="261"/>
        </pc:sldMkLst>
        <pc:spChg chg="add del mod">
          <ac:chgData name="Alexander Latinjak" userId="d3c1d4e5750e0df5" providerId="LiveId" clId="{55DE3662-EB3D-4D10-AA3B-C3D2B2B06E7B}" dt="2022-02-21T13:50:48.855" v="482"/>
          <ac:spMkLst>
            <pc:docMk/>
            <pc:sldMk cId="2059163646" sldId="261"/>
            <ac:spMk id="5" creationId="{00ACBABB-1FB3-4B44-A07B-DDB3871A72F0}"/>
          </ac:spMkLst>
        </pc:spChg>
        <pc:spChg chg="add del mod">
          <ac:chgData name="Alexander Latinjak" userId="d3c1d4e5750e0df5" providerId="LiveId" clId="{55DE3662-EB3D-4D10-AA3B-C3D2B2B06E7B}" dt="2022-02-21T13:50:48.855" v="482"/>
          <ac:spMkLst>
            <pc:docMk/>
            <pc:sldMk cId="2059163646" sldId="261"/>
            <ac:spMk id="6" creationId="{00A0DC20-D85A-4116-B907-F06A413E5D48}"/>
          </ac:spMkLst>
        </pc:spChg>
        <pc:spChg chg="add del mod">
          <ac:chgData name="Alexander Latinjak" userId="d3c1d4e5750e0df5" providerId="LiveId" clId="{55DE3662-EB3D-4D10-AA3B-C3D2B2B06E7B}" dt="2022-02-21T13:50:48.855" v="482"/>
          <ac:spMkLst>
            <pc:docMk/>
            <pc:sldMk cId="2059163646" sldId="261"/>
            <ac:spMk id="7" creationId="{86890A2D-9F88-454F-A31B-A4E909436187}"/>
          </ac:spMkLst>
        </pc:spChg>
        <pc:spChg chg="add del mod">
          <ac:chgData name="Alexander Latinjak" userId="d3c1d4e5750e0df5" providerId="LiveId" clId="{55DE3662-EB3D-4D10-AA3B-C3D2B2B06E7B}" dt="2022-02-21T13:50:48.855" v="482"/>
          <ac:spMkLst>
            <pc:docMk/>
            <pc:sldMk cId="2059163646" sldId="261"/>
            <ac:spMk id="8" creationId="{7AB6AA84-1003-44AB-97A9-051368B2B2CB}"/>
          </ac:spMkLst>
        </pc:spChg>
        <pc:spChg chg="add del mod">
          <ac:chgData name="Alexander Latinjak" userId="d3c1d4e5750e0df5" providerId="LiveId" clId="{55DE3662-EB3D-4D10-AA3B-C3D2B2B06E7B}" dt="2022-02-21T13:50:48.855" v="482"/>
          <ac:spMkLst>
            <pc:docMk/>
            <pc:sldMk cId="2059163646" sldId="261"/>
            <ac:spMk id="9" creationId="{586CD93A-9890-4EB3-9733-71642E37BA1E}"/>
          </ac:spMkLst>
        </pc:spChg>
        <pc:spChg chg="add del mod">
          <ac:chgData name="Alexander Latinjak" userId="d3c1d4e5750e0df5" providerId="LiveId" clId="{55DE3662-EB3D-4D10-AA3B-C3D2B2B06E7B}" dt="2022-02-21T13:50:48.855" v="482"/>
          <ac:spMkLst>
            <pc:docMk/>
            <pc:sldMk cId="2059163646" sldId="261"/>
            <ac:spMk id="11" creationId="{07DCF411-E773-441E-9AB5-61BB9F40EEED}"/>
          </ac:spMkLst>
        </pc:spChg>
        <pc:picChg chg="add mod">
          <ac:chgData name="Alexander Latinjak" userId="d3c1d4e5750e0df5" providerId="LiveId" clId="{55DE3662-EB3D-4D10-AA3B-C3D2B2B06E7B}" dt="2022-02-21T13:50:55.966" v="538" actId="1037"/>
          <ac:picMkLst>
            <pc:docMk/>
            <pc:sldMk cId="2059163646" sldId="261"/>
            <ac:picMk id="3" creationId="{3695EBA8-FD8B-42B0-9FB6-5FC5AB8A382C}"/>
          </ac:picMkLst>
        </pc:picChg>
        <pc:picChg chg="del">
          <ac:chgData name="Alexander Latinjak" userId="d3c1d4e5750e0df5" providerId="LiveId" clId="{55DE3662-EB3D-4D10-AA3B-C3D2B2B06E7B}" dt="2022-02-21T13:50:40.470" v="480" actId="478"/>
          <ac:picMkLst>
            <pc:docMk/>
            <pc:sldMk cId="2059163646" sldId="261"/>
            <ac:picMk id="4" creationId="{A2082768-3BCA-4D23-99AD-CBB002403578}"/>
          </ac:picMkLst>
        </pc:picChg>
        <pc:picChg chg="add del mod">
          <ac:chgData name="Alexander Latinjak" userId="d3c1d4e5750e0df5" providerId="LiveId" clId="{55DE3662-EB3D-4D10-AA3B-C3D2B2B06E7B}" dt="2022-02-21T13:50:48.855" v="482"/>
          <ac:picMkLst>
            <pc:docMk/>
            <pc:sldMk cId="2059163646" sldId="261"/>
            <ac:picMk id="10" creationId="{28E03F4C-1B22-40B9-958B-4257C85D7AB0}"/>
          </ac:picMkLst>
        </pc:picChg>
        <pc:picChg chg="add del mod">
          <ac:chgData name="Alexander Latinjak" userId="d3c1d4e5750e0df5" providerId="LiveId" clId="{55DE3662-EB3D-4D10-AA3B-C3D2B2B06E7B}" dt="2022-02-21T13:50:48.855" v="482"/>
          <ac:picMkLst>
            <pc:docMk/>
            <pc:sldMk cId="2059163646" sldId="261"/>
            <ac:picMk id="12" creationId="{7BF8D800-5F01-490A-88D4-E24921CF8F7B}"/>
          </ac:picMkLst>
        </pc:picChg>
      </pc:sldChg>
      <pc:sldChg chg="addSp delSp modSp mod">
        <pc:chgData name="Alexander Latinjak" userId="d3c1d4e5750e0df5" providerId="LiveId" clId="{55DE3662-EB3D-4D10-AA3B-C3D2B2B06E7B}" dt="2022-02-21T13:51:32.718" v="651" actId="1038"/>
        <pc:sldMkLst>
          <pc:docMk/>
          <pc:sldMk cId="2351413047" sldId="262"/>
        </pc:sldMkLst>
        <pc:spChg chg="add del mod">
          <ac:chgData name="Alexander Latinjak" userId="d3c1d4e5750e0df5" providerId="LiveId" clId="{55DE3662-EB3D-4D10-AA3B-C3D2B2B06E7B}" dt="2022-02-21T13:51:27.404" v="597"/>
          <ac:spMkLst>
            <pc:docMk/>
            <pc:sldMk cId="2351413047" sldId="262"/>
            <ac:spMk id="5" creationId="{38A6010C-E9F7-485D-9DE2-EE220E7FF1F6}"/>
          </ac:spMkLst>
        </pc:spChg>
        <pc:spChg chg="add del mod">
          <ac:chgData name="Alexander Latinjak" userId="d3c1d4e5750e0df5" providerId="LiveId" clId="{55DE3662-EB3D-4D10-AA3B-C3D2B2B06E7B}" dt="2022-02-21T13:51:27.404" v="597"/>
          <ac:spMkLst>
            <pc:docMk/>
            <pc:sldMk cId="2351413047" sldId="262"/>
            <ac:spMk id="6" creationId="{9503BF6A-C4DD-4C6A-9E8C-E176988E93ED}"/>
          </ac:spMkLst>
        </pc:spChg>
        <pc:spChg chg="add del mod">
          <ac:chgData name="Alexander Latinjak" userId="d3c1d4e5750e0df5" providerId="LiveId" clId="{55DE3662-EB3D-4D10-AA3B-C3D2B2B06E7B}" dt="2022-02-21T13:51:27.404" v="597"/>
          <ac:spMkLst>
            <pc:docMk/>
            <pc:sldMk cId="2351413047" sldId="262"/>
            <ac:spMk id="7" creationId="{39EF13F8-552C-46C6-9E52-D15DCF91B5ED}"/>
          </ac:spMkLst>
        </pc:spChg>
        <pc:spChg chg="add del mod">
          <ac:chgData name="Alexander Latinjak" userId="d3c1d4e5750e0df5" providerId="LiveId" clId="{55DE3662-EB3D-4D10-AA3B-C3D2B2B06E7B}" dt="2022-02-21T13:51:27.404" v="597"/>
          <ac:spMkLst>
            <pc:docMk/>
            <pc:sldMk cId="2351413047" sldId="262"/>
            <ac:spMk id="8" creationId="{B67D6C01-D398-4AB4-9529-D72541E22EAC}"/>
          </ac:spMkLst>
        </pc:spChg>
        <pc:spChg chg="add del mod">
          <ac:chgData name="Alexander Latinjak" userId="d3c1d4e5750e0df5" providerId="LiveId" clId="{55DE3662-EB3D-4D10-AA3B-C3D2B2B06E7B}" dt="2022-02-21T13:51:27.404" v="597"/>
          <ac:spMkLst>
            <pc:docMk/>
            <pc:sldMk cId="2351413047" sldId="262"/>
            <ac:spMk id="9" creationId="{9E82EB40-9345-4C19-924F-431710C9F775}"/>
          </ac:spMkLst>
        </pc:spChg>
        <pc:spChg chg="add del mod">
          <ac:chgData name="Alexander Latinjak" userId="d3c1d4e5750e0df5" providerId="LiveId" clId="{55DE3662-EB3D-4D10-AA3B-C3D2B2B06E7B}" dt="2022-02-21T13:51:27.404" v="597"/>
          <ac:spMkLst>
            <pc:docMk/>
            <pc:sldMk cId="2351413047" sldId="262"/>
            <ac:spMk id="10" creationId="{A1D085A8-F8CA-472A-B074-80682B3ADD62}"/>
          </ac:spMkLst>
        </pc:spChg>
        <pc:spChg chg="add del mod">
          <ac:chgData name="Alexander Latinjak" userId="d3c1d4e5750e0df5" providerId="LiveId" clId="{55DE3662-EB3D-4D10-AA3B-C3D2B2B06E7B}" dt="2022-02-21T13:51:27.404" v="597"/>
          <ac:spMkLst>
            <pc:docMk/>
            <pc:sldMk cId="2351413047" sldId="262"/>
            <ac:spMk id="12" creationId="{40DF64F9-48B5-491A-B310-2B857F664C8D}"/>
          </ac:spMkLst>
        </pc:spChg>
        <pc:picChg chg="add mod">
          <ac:chgData name="Alexander Latinjak" userId="d3c1d4e5750e0df5" providerId="LiveId" clId="{55DE3662-EB3D-4D10-AA3B-C3D2B2B06E7B}" dt="2022-02-21T13:51:32.718" v="651" actId="1038"/>
          <ac:picMkLst>
            <pc:docMk/>
            <pc:sldMk cId="2351413047" sldId="262"/>
            <ac:picMk id="3" creationId="{D8DBCF23-F0ED-4CDA-98C0-A3647B4DB8C9}"/>
          </ac:picMkLst>
        </pc:picChg>
        <pc:picChg chg="del">
          <ac:chgData name="Alexander Latinjak" userId="d3c1d4e5750e0df5" providerId="LiveId" clId="{55DE3662-EB3D-4D10-AA3B-C3D2B2B06E7B}" dt="2022-02-21T13:51:20.462" v="595" actId="478"/>
          <ac:picMkLst>
            <pc:docMk/>
            <pc:sldMk cId="2351413047" sldId="262"/>
            <ac:picMk id="4" creationId="{3491DAC8-A55A-4228-93C7-9BD0F815A71C}"/>
          </ac:picMkLst>
        </pc:picChg>
        <pc:picChg chg="add del mod">
          <ac:chgData name="Alexander Latinjak" userId="d3c1d4e5750e0df5" providerId="LiveId" clId="{55DE3662-EB3D-4D10-AA3B-C3D2B2B06E7B}" dt="2022-02-21T13:51:27.404" v="597"/>
          <ac:picMkLst>
            <pc:docMk/>
            <pc:sldMk cId="2351413047" sldId="262"/>
            <ac:picMk id="11" creationId="{EC5DBF2A-88D0-4B70-A286-8CA0B2D2A431}"/>
          </ac:picMkLst>
        </pc:picChg>
        <pc:picChg chg="add del mod">
          <ac:chgData name="Alexander Latinjak" userId="d3c1d4e5750e0df5" providerId="LiveId" clId="{55DE3662-EB3D-4D10-AA3B-C3D2B2B06E7B}" dt="2022-02-21T13:51:27.404" v="597"/>
          <ac:picMkLst>
            <pc:docMk/>
            <pc:sldMk cId="2351413047" sldId="262"/>
            <ac:picMk id="13" creationId="{BB1EA00B-F84C-4707-9336-8B5324965E5D}"/>
          </ac:picMkLst>
        </pc:picChg>
      </pc:sldChg>
      <pc:sldChg chg="addSp delSp modSp mod">
        <pc:chgData name="Alexander Latinjak" userId="d3c1d4e5750e0df5" providerId="LiveId" clId="{55DE3662-EB3D-4D10-AA3B-C3D2B2B06E7B}" dt="2022-02-21T13:51:49.935" v="709" actId="1038"/>
        <pc:sldMkLst>
          <pc:docMk/>
          <pc:sldMk cId="2094321185" sldId="263"/>
        </pc:sldMkLst>
        <pc:spChg chg="add del mod">
          <ac:chgData name="Alexander Latinjak" userId="d3c1d4e5750e0df5" providerId="LiveId" clId="{55DE3662-EB3D-4D10-AA3B-C3D2B2B06E7B}" dt="2022-02-21T13:51:46.515" v="654"/>
          <ac:spMkLst>
            <pc:docMk/>
            <pc:sldMk cId="2094321185" sldId="263"/>
            <ac:spMk id="6" creationId="{DB359729-4824-499F-AE68-6C2363FF1281}"/>
          </ac:spMkLst>
        </pc:spChg>
        <pc:spChg chg="add del mod">
          <ac:chgData name="Alexander Latinjak" userId="d3c1d4e5750e0df5" providerId="LiveId" clId="{55DE3662-EB3D-4D10-AA3B-C3D2B2B06E7B}" dt="2022-02-21T13:51:46.515" v="654"/>
          <ac:spMkLst>
            <pc:docMk/>
            <pc:sldMk cId="2094321185" sldId="263"/>
            <ac:spMk id="7" creationId="{7DC12963-D85D-4845-8C0C-CDFA387F8D96}"/>
          </ac:spMkLst>
        </pc:spChg>
        <pc:spChg chg="add del mod">
          <ac:chgData name="Alexander Latinjak" userId="d3c1d4e5750e0df5" providerId="LiveId" clId="{55DE3662-EB3D-4D10-AA3B-C3D2B2B06E7B}" dt="2022-02-21T13:51:46.515" v="654"/>
          <ac:spMkLst>
            <pc:docMk/>
            <pc:sldMk cId="2094321185" sldId="263"/>
            <ac:spMk id="8" creationId="{342C5E93-9552-43BA-8EB3-F66C0C5896D2}"/>
          </ac:spMkLst>
        </pc:spChg>
        <pc:spChg chg="add del mod">
          <ac:chgData name="Alexander Latinjak" userId="d3c1d4e5750e0df5" providerId="LiveId" clId="{55DE3662-EB3D-4D10-AA3B-C3D2B2B06E7B}" dt="2022-02-21T13:51:46.515" v="654"/>
          <ac:spMkLst>
            <pc:docMk/>
            <pc:sldMk cId="2094321185" sldId="263"/>
            <ac:spMk id="9" creationId="{C49E6016-D399-4984-9622-C311C5CE6A47}"/>
          </ac:spMkLst>
        </pc:spChg>
        <pc:spChg chg="add del mod">
          <ac:chgData name="Alexander Latinjak" userId="d3c1d4e5750e0df5" providerId="LiveId" clId="{55DE3662-EB3D-4D10-AA3B-C3D2B2B06E7B}" dt="2022-02-21T13:51:46.515" v="654"/>
          <ac:spMkLst>
            <pc:docMk/>
            <pc:sldMk cId="2094321185" sldId="263"/>
            <ac:spMk id="10" creationId="{75915ADD-689A-41F0-86C9-52F81C879042}"/>
          </ac:spMkLst>
        </pc:spChg>
        <pc:spChg chg="add del mod">
          <ac:chgData name="Alexander Latinjak" userId="d3c1d4e5750e0df5" providerId="LiveId" clId="{55DE3662-EB3D-4D10-AA3B-C3D2B2B06E7B}" dt="2022-02-21T13:51:46.515" v="654"/>
          <ac:spMkLst>
            <pc:docMk/>
            <pc:sldMk cId="2094321185" sldId="263"/>
            <ac:spMk id="20" creationId="{396E277A-C663-4DDF-BAAD-73A3F65B81D2}"/>
          </ac:spMkLst>
        </pc:spChg>
        <pc:picChg chg="add mod">
          <ac:chgData name="Alexander Latinjak" userId="d3c1d4e5750e0df5" providerId="LiveId" clId="{55DE3662-EB3D-4D10-AA3B-C3D2B2B06E7B}" dt="2022-02-21T13:51:49.935" v="709" actId="1038"/>
          <ac:picMkLst>
            <pc:docMk/>
            <pc:sldMk cId="2094321185" sldId="263"/>
            <ac:picMk id="3" creationId="{B7A5E453-F120-4EB4-ACFC-A5CDBE7FF0F9}"/>
          </ac:picMkLst>
        </pc:picChg>
        <pc:picChg chg="del">
          <ac:chgData name="Alexander Latinjak" userId="d3c1d4e5750e0df5" providerId="LiveId" clId="{55DE3662-EB3D-4D10-AA3B-C3D2B2B06E7B}" dt="2022-02-21T13:51:40.767" v="652" actId="478"/>
          <ac:picMkLst>
            <pc:docMk/>
            <pc:sldMk cId="2094321185" sldId="263"/>
            <ac:picMk id="5" creationId="{5EC1736C-2C3A-4AE7-830C-C2BE6392570D}"/>
          </ac:picMkLst>
        </pc:picChg>
        <pc:picChg chg="add del mod">
          <ac:chgData name="Alexander Latinjak" userId="d3c1d4e5750e0df5" providerId="LiveId" clId="{55DE3662-EB3D-4D10-AA3B-C3D2B2B06E7B}" dt="2022-02-21T13:51:46.515" v="654"/>
          <ac:picMkLst>
            <pc:docMk/>
            <pc:sldMk cId="2094321185" sldId="263"/>
            <ac:picMk id="11" creationId="{CCF9FCCB-15E9-4355-9C4E-B2398E6F5622}"/>
          </ac:picMkLst>
        </pc:picChg>
        <pc:picChg chg="add del mod">
          <ac:chgData name="Alexander Latinjak" userId="d3c1d4e5750e0df5" providerId="LiveId" clId="{55DE3662-EB3D-4D10-AA3B-C3D2B2B06E7B}" dt="2022-02-21T13:51:46.515" v="654"/>
          <ac:picMkLst>
            <pc:docMk/>
            <pc:sldMk cId="2094321185" sldId="263"/>
            <ac:picMk id="12" creationId="{C2EC0CAA-CC00-423B-8D88-0CB3D92AD92E}"/>
          </ac:picMkLst>
        </pc:picChg>
        <pc:picChg chg="add del mod">
          <ac:chgData name="Alexander Latinjak" userId="d3c1d4e5750e0df5" providerId="LiveId" clId="{55DE3662-EB3D-4D10-AA3B-C3D2B2B06E7B}" dt="2022-02-21T13:51:46.515" v="654"/>
          <ac:picMkLst>
            <pc:docMk/>
            <pc:sldMk cId="2094321185" sldId="263"/>
            <ac:picMk id="13" creationId="{965317B7-CB48-44BF-92F3-67FEE65DD894}"/>
          </ac:picMkLst>
        </pc:picChg>
        <pc:picChg chg="add del mod">
          <ac:chgData name="Alexander Latinjak" userId="d3c1d4e5750e0df5" providerId="LiveId" clId="{55DE3662-EB3D-4D10-AA3B-C3D2B2B06E7B}" dt="2022-02-21T13:51:46.515" v="654"/>
          <ac:picMkLst>
            <pc:docMk/>
            <pc:sldMk cId="2094321185" sldId="263"/>
            <ac:picMk id="14" creationId="{36CFEE56-F603-4496-A9EF-9DF4145C390F}"/>
          </ac:picMkLst>
        </pc:picChg>
        <pc:picChg chg="add del mod">
          <ac:chgData name="Alexander Latinjak" userId="d3c1d4e5750e0df5" providerId="LiveId" clId="{55DE3662-EB3D-4D10-AA3B-C3D2B2B06E7B}" dt="2022-02-21T13:51:46.515" v="654"/>
          <ac:picMkLst>
            <pc:docMk/>
            <pc:sldMk cId="2094321185" sldId="263"/>
            <ac:picMk id="15" creationId="{6648E2FC-A6EA-4DDF-AB25-AE74C3372E72}"/>
          </ac:picMkLst>
        </pc:picChg>
        <pc:picChg chg="add del mod">
          <ac:chgData name="Alexander Latinjak" userId="d3c1d4e5750e0df5" providerId="LiveId" clId="{55DE3662-EB3D-4D10-AA3B-C3D2B2B06E7B}" dt="2022-02-21T13:51:46.515" v="654"/>
          <ac:picMkLst>
            <pc:docMk/>
            <pc:sldMk cId="2094321185" sldId="263"/>
            <ac:picMk id="16" creationId="{433DB3D9-8A0F-40BF-86A8-CF0AAC3976BC}"/>
          </ac:picMkLst>
        </pc:picChg>
        <pc:picChg chg="add del mod">
          <ac:chgData name="Alexander Latinjak" userId="d3c1d4e5750e0df5" providerId="LiveId" clId="{55DE3662-EB3D-4D10-AA3B-C3D2B2B06E7B}" dt="2022-02-21T13:51:46.515" v="654"/>
          <ac:picMkLst>
            <pc:docMk/>
            <pc:sldMk cId="2094321185" sldId="263"/>
            <ac:picMk id="17" creationId="{64D6F4DD-7BAE-432C-A38B-78BF893AC6CB}"/>
          </ac:picMkLst>
        </pc:picChg>
        <pc:picChg chg="add del mod">
          <ac:chgData name="Alexander Latinjak" userId="d3c1d4e5750e0df5" providerId="LiveId" clId="{55DE3662-EB3D-4D10-AA3B-C3D2B2B06E7B}" dt="2022-02-21T13:51:46.515" v="654"/>
          <ac:picMkLst>
            <pc:docMk/>
            <pc:sldMk cId="2094321185" sldId="263"/>
            <ac:picMk id="18" creationId="{95AE02F0-FD7F-4D56-8B98-1CDD49278319}"/>
          </ac:picMkLst>
        </pc:picChg>
        <pc:picChg chg="add del mod">
          <ac:chgData name="Alexander Latinjak" userId="d3c1d4e5750e0df5" providerId="LiveId" clId="{55DE3662-EB3D-4D10-AA3B-C3D2B2B06E7B}" dt="2022-02-21T13:51:46.515" v="654"/>
          <ac:picMkLst>
            <pc:docMk/>
            <pc:sldMk cId="2094321185" sldId="263"/>
            <ac:picMk id="19" creationId="{582587F4-BE33-4A9F-91E9-2E94EA88F18B}"/>
          </ac:picMkLst>
        </pc:picChg>
        <pc:picChg chg="add del mod">
          <ac:chgData name="Alexander Latinjak" userId="d3c1d4e5750e0df5" providerId="LiveId" clId="{55DE3662-EB3D-4D10-AA3B-C3D2B2B06E7B}" dt="2022-02-21T13:51:46.515" v="654"/>
          <ac:picMkLst>
            <pc:docMk/>
            <pc:sldMk cId="2094321185" sldId="263"/>
            <ac:picMk id="21" creationId="{EE097E68-300B-4F5C-8C6A-8D4504AFC698}"/>
          </ac:picMkLst>
        </pc:picChg>
      </pc:sldChg>
      <pc:sldChg chg="addSp delSp modSp mod">
        <pc:chgData name="Alexander Latinjak" userId="d3c1d4e5750e0df5" providerId="LiveId" clId="{55DE3662-EB3D-4D10-AA3B-C3D2B2B06E7B}" dt="2022-02-21T13:52:06.133" v="766" actId="1038"/>
        <pc:sldMkLst>
          <pc:docMk/>
          <pc:sldMk cId="263667352" sldId="264"/>
        </pc:sldMkLst>
        <pc:spChg chg="add del mod">
          <ac:chgData name="Alexander Latinjak" userId="d3c1d4e5750e0df5" providerId="LiveId" clId="{55DE3662-EB3D-4D10-AA3B-C3D2B2B06E7B}" dt="2022-02-21T13:52:02.883" v="712"/>
          <ac:spMkLst>
            <pc:docMk/>
            <pc:sldMk cId="263667352" sldId="264"/>
            <ac:spMk id="5" creationId="{1E8F61FD-8891-4A54-8CB5-B86C03541F7D}"/>
          </ac:spMkLst>
        </pc:spChg>
        <pc:spChg chg="add del mod">
          <ac:chgData name="Alexander Latinjak" userId="d3c1d4e5750e0df5" providerId="LiveId" clId="{55DE3662-EB3D-4D10-AA3B-C3D2B2B06E7B}" dt="2022-02-21T13:52:02.883" v="712"/>
          <ac:spMkLst>
            <pc:docMk/>
            <pc:sldMk cId="263667352" sldId="264"/>
            <ac:spMk id="6" creationId="{9BA21503-E4FE-47D7-BE3F-516BBCD6D757}"/>
          </ac:spMkLst>
        </pc:spChg>
        <pc:spChg chg="add del mod">
          <ac:chgData name="Alexander Latinjak" userId="d3c1d4e5750e0df5" providerId="LiveId" clId="{55DE3662-EB3D-4D10-AA3B-C3D2B2B06E7B}" dt="2022-02-21T13:52:02.883" v="712"/>
          <ac:spMkLst>
            <pc:docMk/>
            <pc:sldMk cId="263667352" sldId="264"/>
            <ac:spMk id="7" creationId="{BE5CE5B3-34FC-41FF-90A6-7B975CA5A125}"/>
          </ac:spMkLst>
        </pc:spChg>
        <pc:spChg chg="add del mod">
          <ac:chgData name="Alexander Latinjak" userId="d3c1d4e5750e0df5" providerId="LiveId" clId="{55DE3662-EB3D-4D10-AA3B-C3D2B2B06E7B}" dt="2022-02-21T13:52:02.883" v="712"/>
          <ac:spMkLst>
            <pc:docMk/>
            <pc:sldMk cId="263667352" sldId="264"/>
            <ac:spMk id="8" creationId="{445EE480-35C6-49C8-936D-EF54BC3DF163}"/>
          </ac:spMkLst>
        </pc:spChg>
        <pc:spChg chg="add del mod">
          <ac:chgData name="Alexander Latinjak" userId="d3c1d4e5750e0df5" providerId="LiveId" clId="{55DE3662-EB3D-4D10-AA3B-C3D2B2B06E7B}" dt="2022-02-21T13:52:02.883" v="712"/>
          <ac:spMkLst>
            <pc:docMk/>
            <pc:sldMk cId="263667352" sldId="264"/>
            <ac:spMk id="9" creationId="{ABD13AFE-D2B2-487F-9356-1AF0D14577CD}"/>
          </ac:spMkLst>
        </pc:spChg>
        <pc:spChg chg="add del mod">
          <ac:chgData name="Alexander Latinjak" userId="d3c1d4e5750e0df5" providerId="LiveId" clId="{55DE3662-EB3D-4D10-AA3B-C3D2B2B06E7B}" dt="2022-02-21T13:52:02.883" v="712"/>
          <ac:spMkLst>
            <pc:docMk/>
            <pc:sldMk cId="263667352" sldId="264"/>
            <ac:spMk id="11" creationId="{347D1BD1-D713-4096-9681-970E1F068E95}"/>
          </ac:spMkLst>
        </pc:spChg>
        <pc:picChg chg="add mod">
          <ac:chgData name="Alexander Latinjak" userId="d3c1d4e5750e0df5" providerId="LiveId" clId="{55DE3662-EB3D-4D10-AA3B-C3D2B2B06E7B}" dt="2022-02-21T13:52:06.133" v="766" actId="1038"/>
          <ac:picMkLst>
            <pc:docMk/>
            <pc:sldMk cId="263667352" sldId="264"/>
            <ac:picMk id="3" creationId="{E478C4F8-A08B-489A-BAF5-1DAB4FEEAB9D}"/>
          </ac:picMkLst>
        </pc:picChg>
        <pc:picChg chg="del">
          <ac:chgData name="Alexander Latinjak" userId="d3c1d4e5750e0df5" providerId="LiveId" clId="{55DE3662-EB3D-4D10-AA3B-C3D2B2B06E7B}" dt="2022-02-21T13:52:00.455" v="710" actId="478"/>
          <ac:picMkLst>
            <pc:docMk/>
            <pc:sldMk cId="263667352" sldId="264"/>
            <ac:picMk id="4" creationId="{F8B4E1D0-409F-4F4F-8FE4-72CD82F62636}"/>
          </ac:picMkLst>
        </pc:picChg>
        <pc:picChg chg="add del mod">
          <ac:chgData name="Alexander Latinjak" userId="d3c1d4e5750e0df5" providerId="LiveId" clId="{55DE3662-EB3D-4D10-AA3B-C3D2B2B06E7B}" dt="2022-02-21T13:52:02.883" v="712"/>
          <ac:picMkLst>
            <pc:docMk/>
            <pc:sldMk cId="263667352" sldId="264"/>
            <ac:picMk id="10" creationId="{B628251E-5832-4CE6-96A7-1ABBE0426EAE}"/>
          </ac:picMkLst>
        </pc:picChg>
        <pc:picChg chg="add del mod">
          <ac:chgData name="Alexander Latinjak" userId="d3c1d4e5750e0df5" providerId="LiveId" clId="{55DE3662-EB3D-4D10-AA3B-C3D2B2B06E7B}" dt="2022-02-21T13:52:02.883" v="712"/>
          <ac:picMkLst>
            <pc:docMk/>
            <pc:sldMk cId="263667352" sldId="264"/>
            <ac:picMk id="12" creationId="{9F3814E7-984C-46A3-9261-6AF8B411E256}"/>
          </ac:picMkLst>
        </pc:picChg>
      </pc:sldChg>
      <pc:sldChg chg="addSp delSp modSp mod">
        <pc:chgData name="Alexander Latinjak" userId="d3c1d4e5750e0df5" providerId="LiveId" clId="{55DE3662-EB3D-4D10-AA3B-C3D2B2B06E7B}" dt="2022-02-21T13:52:23.950" v="822" actId="1038"/>
        <pc:sldMkLst>
          <pc:docMk/>
          <pc:sldMk cId="382605298" sldId="265"/>
        </pc:sldMkLst>
        <pc:spChg chg="add del mod">
          <ac:chgData name="Alexander Latinjak" userId="d3c1d4e5750e0df5" providerId="LiveId" clId="{55DE3662-EB3D-4D10-AA3B-C3D2B2B06E7B}" dt="2022-02-21T13:52:18.631" v="769"/>
          <ac:spMkLst>
            <pc:docMk/>
            <pc:sldMk cId="382605298" sldId="265"/>
            <ac:spMk id="5" creationId="{AAF61263-850F-4D90-91A7-50FFFA4F7C9C}"/>
          </ac:spMkLst>
        </pc:spChg>
        <pc:spChg chg="add del mod">
          <ac:chgData name="Alexander Latinjak" userId="d3c1d4e5750e0df5" providerId="LiveId" clId="{55DE3662-EB3D-4D10-AA3B-C3D2B2B06E7B}" dt="2022-02-21T13:52:18.631" v="769"/>
          <ac:spMkLst>
            <pc:docMk/>
            <pc:sldMk cId="382605298" sldId="265"/>
            <ac:spMk id="6" creationId="{03084477-70B1-4B3B-B529-87FD9DCB8CE9}"/>
          </ac:spMkLst>
        </pc:spChg>
        <pc:spChg chg="add del mod">
          <ac:chgData name="Alexander Latinjak" userId="d3c1d4e5750e0df5" providerId="LiveId" clId="{55DE3662-EB3D-4D10-AA3B-C3D2B2B06E7B}" dt="2022-02-21T13:52:18.631" v="769"/>
          <ac:spMkLst>
            <pc:docMk/>
            <pc:sldMk cId="382605298" sldId="265"/>
            <ac:spMk id="7" creationId="{ED4DFF25-3488-4B06-88FA-8E69D79999FB}"/>
          </ac:spMkLst>
        </pc:spChg>
        <pc:spChg chg="add del mod">
          <ac:chgData name="Alexander Latinjak" userId="d3c1d4e5750e0df5" providerId="LiveId" clId="{55DE3662-EB3D-4D10-AA3B-C3D2B2B06E7B}" dt="2022-02-21T13:52:18.631" v="769"/>
          <ac:spMkLst>
            <pc:docMk/>
            <pc:sldMk cId="382605298" sldId="265"/>
            <ac:spMk id="8" creationId="{99CDC9C5-B9C0-4217-9A49-65682AA7DD09}"/>
          </ac:spMkLst>
        </pc:spChg>
        <pc:spChg chg="add del mod">
          <ac:chgData name="Alexander Latinjak" userId="d3c1d4e5750e0df5" providerId="LiveId" clId="{55DE3662-EB3D-4D10-AA3B-C3D2B2B06E7B}" dt="2022-02-21T13:52:18.631" v="769"/>
          <ac:spMkLst>
            <pc:docMk/>
            <pc:sldMk cId="382605298" sldId="265"/>
            <ac:spMk id="9" creationId="{FEB6A250-C622-4463-A6D4-A0DDE4954B29}"/>
          </ac:spMkLst>
        </pc:spChg>
        <pc:spChg chg="add del mod">
          <ac:chgData name="Alexander Latinjak" userId="d3c1d4e5750e0df5" providerId="LiveId" clId="{55DE3662-EB3D-4D10-AA3B-C3D2B2B06E7B}" dt="2022-02-21T13:52:18.631" v="769"/>
          <ac:spMkLst>
            <pc:docMk/>
            <pc:sldMk cId="382605298" sldId="265"/>
            <ac:spMk id="10" creationId="{033B7D4F-8114-47E4-A4B1-63BB6EC4B9B5}"/>
          </ac:spMkLst>
        </pc:spChg>
        <pc:spChg chg="add del mod">
          <ac:chgData name="Alexander Latinjak" userId="d3c1d4e5750e0df5" providerId="LiveId" clId="{55DE3662-EB3D-4D10-AA3B-C3D2B2B06E7B}" dt="2022-02-21T13:52:18.631" v="769"/>
          <ac:spMkLst>
            <pc:docMk/>
            <pc:sldMk cId="382605298" sldId="265"/>
            <ac:spMk id="27" creationId="{4519EEC2-4D92-4E57-9EFD-90326AC6EA30}"/>
          </ac:spMkLst>
        </pc:spChg>
        <pc:spChg chg="add del mod">
          <ac:chgData name="Alexander Latinjak" userId="d3c1d4e5750e0df5" providerId="LiveId" clId="{55DE3662-EB3D-4D10-AA3B-C3D2B2B06E7B}" dt="2022-02-21T13:52:18.631" v="769"/>
          <ac:spMkLst>
            <pc:docMk/>
            <pc:sldMk cId="382605298" sldId="265"/>
            <ac:spMk id="28" creationId="{BA57366E-D807-4D9D-B3B5-52C613754CC0}"/>
          </ac:spMkLst>
        </pc:spChg>
        <pc:picChg chg="add mod">
          <ac:chgData name="Alexander Latinjak" userId="d3c1d4e5750e0df5" providerId="LiveId" clId="{55DE3662-EB3D-4D10-AA3B-C3D2B2B06E7B}" dt="2022-02-21T13:52:23.950" v="822" actId="1038"/>
          <ac:picMkLst>
            <pc:docMk/>
            <pc:sldMk cId="382605298" sldId="265"/>
            <ac:picMk id="3" creationId="{DE6A8866-3B78-4179-A111-92E75E56B3A6}"/>
          </ac:picMkLst>
        </pc:picChg>
        <pc:picChg chg="del">
          <ac:chgData name="Alexander Latinjak" userId="d3c1d4e5750e0df5" providerId="LiveId" clId="{55DE3662-EB3D-4D10-AA3B-C3D2B2B06E7B}" dt="2022-02-21T13:52:10.646" v="767" actId="478"/>
          <ac:picMkLst>
            <pc:docMk/>
            <pc:sldMk cId="382605298" sldId="265"/>
            <ac:picMk id="4" creationId="{B445ED89-4E00-4ECB-BC1C-604FE2BC82BC}"/>
          </ac:picMkLst>
        </pc:picChg>
        <pc:picChg chg="add del mod">
          <ac:chgData name="Alexander Latinjak" userId="d3c1d4e5750e0df5" providerId="LiveId" clId="{55DE3662-EB3D-4D10-AA3B-C3D2B2B06E7B}" dt="2022-02-21T13:52:18.631" v="769"/>
          <ac:picMkLst>
            <pc:docMk/>
            <pc:sldMk cId="382605298" sldId="265"/>
            <ac:picMk id="11" creationId="{AAEE7DF6-CB60-4DA3-8673-AC425F3080B1}"/>
          </ac:picMkLst>
        </pc:picChg>
        <pc:picChg chg="add del mod">
          <ac:chgData name="Alexander Latinjak" userId="d3c1d4e5750e0df5" providerId="LiveId" clId="{55DE3662-EB3D-4D10-AA3B-C3D2B2B06E7B}" dt="2022-02-21T13:52:18.631" v="769"/>
          <ac:picMkLst>
            <pc:docMk/>
            <pc:sldMk cId="382605298" sldId="265"/>
            <ac:picMk id="12" creationId="{5925DD66-EAD0-4118-93E5-C6CFA6773A37}"/>
          </ac:picMkLst>
        </pc:picChg>
        <pc:picChg chg="add del mod">
          <ac:chgData name="Alexander Latinjak" userId="d3c1d4e5750e0df5" providerId="LiveId" clId="{55DE3662-EB3D-4D10-AA3B-C3D2B2B06E7B}" dt="2022-02-21T13:52:18.631" v="769"/>
          <ac:picMkLst>
            <pc:docMk/>
            <pc:sldMk cId="382605298" sldId="265"/>
            <ac:picMk id="13" creationId="{922FEFEE-EA7B-498F-8620-C24730338FBD}"/>
          </ac:picMkLst>
        </pc:picChg>
        <pc:picChg chg="add del mod">
          <ac:chgData name="Alexander Latinjak" userId="d3c1d4e5750e0df5" providerId="LiveId" clId="{55DE3662-EB3D-4D10-AA3B-C3D2B2B06E7B}" dt="2022-02-21T13:52:18.631" v="769"/>
          <ac:picMkLst>
            <pc:docMk/>
            <pc:sldMk cId="382605298" sldId="265"/>
            <ac:picMk id="14" creationId="{B6681469-161D-46D1-82BD-EA4C435F4C15}"/>
          </ac:picMkLst>
        </pc:picChg>
        <pc:picChg chg="add del mod">
          <ac:chgData name="Alexander Latinjak" userId="d3c1d4e5750e0df5" providerId="LiveId" clId="{55DE3662-EB3D-4D10-AA3B-C3D2B2B06E7B}" dt="2022-02-21T13:52:18.631" v="769"/>
          <ac:picMkLst>
            <pc:docMk/>
            <pc:sldMk cId="382605298" sldId="265"/>
            <ac:picMk id="15" creationId="{83BA2EAB-C009-451C-9EC2-5CFFBDDE3C58}"/>
          </ac:picMkLst>
        </pc:picChg>
        <pc:picChg chg="add del mod">
          <ac:chgData name="Alexander Latinjak" userId="d3c1d4e5750e0df5" providerId="LiveId" clId="{55DE3662-EB3D-4D10-AA3B-C3D2B2B06E7B}" dt="2022-02-21T13:52:18.631" v="769"/>
          <ac:picMkLst>
            <pc:docMk/>
            <pc:sldMk cId="382605298" sldId="265"/>
            <ac:picMk id="16" creationId="{4EDF3373-E408-4850-8950-CA5B3A48A5C3}"/>
          </ac:picMkLst>
        </pc:picChg>
        <pc:picChg chg="add del mod">
          <ac:chgData name="Alexander Latinjak" userId="d3c1d4e5750e0df5" providerId="LiveId" clId="{55DE3662-EB3D-4D10-AA3B-C3D2B2B06E7B}" dt="2022-02-21T13:52:18.631" v="769"/>
          <ac:picMkLst>
            <pc:docMk/>
            <pc:sldMk cId="382605298" sldId="265"/>
            <ac:picMk id="17" creationId="{F458C6E1-D35A-48D5-B8C1-79C66129CDB6}"/>
          </ac:picMkLst>
        </pc:picChg>
        <pc:picChg chg="add del mod">
          <ac:chgData name="Alexander Latinjak" userId="d3c1d4e5750e0df5" providerId="LiveId" clId="{55DE3662-EB3D-4D10-AA3B-C3D2B2B06E7B}" dt="2022-02-21T13:52:18.631" v="769"/>
          <ac:picMkLst>
            <pc:docMk/>
            <pc:sldMk cId="382605298" sldId="265"/>
            <ac:picMk id="18" creationId="{50AC28DF-40C6-4CB0-B641-27471A6F707B}"/>
          </ac:picMkLst>
        </pc:picChg>
        <pc:picChg chg="add del mod">
          <ac:chgData name="Alexander Latinjak" userId="d3c1d4e5750e0df5" providerId="LiveId" clId="{55DE3662-EB3D-4D10-AA3B-C3D2B2B06E7B}" dt="2022-02-21T13:52:18.631" v="769"/>
          <ac:picMkLst>
            <pc:docMk/>
            <pc:sldMk cId="382605298" sldId="265"/>
            <ac:picMk id="19" creationId="{5C523352-6F60-41C2-9D4C-B1AB793A1B2D}"/>
          </ac:picMkLst>
        </pc:picChg>
        <pc:picChg chg="add del mod">
          <ac:chgData name="Alexander Latinjak" userId="d3c1d4e5750e0df5" providerId="LiveId" clId="{55DE3662-EB3D-4D10-AA3B-C3D2B2B06E7B}" dt="2022-02-21T13:52:18.631" v="769"/>
          <ac:picMkLst>
            <pc:docMk/>
            <pc:sldMk cId="382605298" sldId="265"/>
            <ac:picMk id="20" creationId="{1B2EA1A3-CC04-4141-9FD5-ED99B4AD4287}"/>
          </ac:picMkLst>
        </pc:picChg>
        <pc:picChg chg="add del mod">
          <ac:chgData name="Alexander Latinjak" userId="d3c1d4e5750e0df5" providerId="LiveId" clId="{55DE3662-EB3D-4D10-AA3B-C3D2B2B06E7B}" dt="2022-02-21T13:52:18.631" v="769"/>
          <ac:picMkLst>
            <pc:docMk/>
            <pc:sldMk cId="382605298" sldId="265"/>
            <ac:picMk id="21" creationId="{238C8789-66F6-4D27-A6DD-11E533996269}"/>
          </ac:picMkLst>
        </pc:picChg>
        <pc:picChg chg="add del mod">
          <ac:chgData name="Alexander Latinjak" userId="d3c1d4e5750e0df5" providerId="LiveId" clId="{55DE3662-EB3D-4D10-AA3B-C3D2B2B06E7B}" dt="2022-02-21T13:52:18.631" v="769"/>
          <ac:picMkLst>
            <pc:docMk/>
            <pc:sldMk cId="382605298" sldId="265"/>
            <ac:picMk id="22" creationId="{7BDEF37B-478A-431B-9F02-4BB0D6151216}"/>
          </ac:picMkLst>
        </pc:picChg>
        <pc:picChg chg="add del mod">
          <ac:chgData name="Alexander Latinjak" userId="d3c1d4e5750e0df5" providerId="LiveId" clId="{55DE3662-EB3D-4D10-AA3B-C3D2B2B06E7B}" dt="2022-02-21T13:52:18.631" v="769"/>
          <ac:picMkLst>
            <pc:docMk/>
            <pc:sldMk cId="382605298" sldId="265"/>
            <ac:picMk id="23" creationId="{C443C04A-DAB8-4C78-85FA-BD59FA976967}"/>
          </ac:picMkLst>
        </pc:picChg>
        <pc:picChg chg="add del mod">
          <ac:chgData name="Alexander Latinjak" userId="d3c1d4e5750e0df5" providerId="LiveId" clId="{55DE3662-EB3D-4D10-AA3B-C3D2B2B06E7B}" dt="2022-02-21T13:52:18.631" v="769"/>
          <ac:picMkLst>
            <pc:docMk/>
            <pc:sldMk cId="382605298" sldId="265"/>
            <ac:picMk id="24" creationId="{577C7519-95F9-4C2F-93E9-35AD1B9BF981}"/>
          </ac:picMkLst>
        </pc:picChg>
        <pc:picChg chg="add del mod">
          <ac:chgData name="Alexander Latinjak" userId="d3c1d4e5750e0df5" providerId="LiveId" clId="{55DE3662-EB3D-4D10-AA3B-C3D2B2B06E7B}" dt="2022-02-21T13:52:18.631" v="769"/>
          <ac:picMkLst>
            <pc:docMk/>
            <pc:sldMk cId="382605298" sldId="265"/>
            <ac:picMk id="25" creationId="{11A83611-3D33-4B1F-8248-756C42F49B48}"/>
          </ac:picMkLst>
        </pc:picChg>
        <pc:picChg chg="add del mod">
          <ac:chgData name="Alexander Latinjak" userId="d3c1d4e5750e0df5" providerId="LiveId" clId="{55DE3662-EB3D-4D10-AA3B-C3D2B2B06E7B}" dt="2022-02-21T13:52:18.631" v="769"/>
          <ac:picMkLst>
            <pc:docMk/>
            <pc:sldMk cId="382605298" sldId="265"/>
            <ac:picMk id="26" creationId="{B2FC40E1-0175-4F59-987D-46CD85722446}"/>
          </ac:picMkLst>
        </pc:picChg>
        <pc:picChg chg="add del mod">
          <ac:chgData name="Alexander Latinjak" userId="d3c1d4e5750e0df5" providerId="LiveId" clId="{55DE3662-EB3D-4D10-AA3B-C3D2B2B06E7B}" dt="2022-02-21T13:52:18.631" v="769"/>
          <ac:picMkLst>
            <pc:docMk/>
            <pc:sldMk cId="382605298" sldId="265"/>
            <ac:picMk id="29" creationId="{6816B7F0-0EE0-470E-8E4E-4467A0BF9431}"/>
          </ac:picMkLst>
        </pc:picChg>
      </pc:sldChg>
      <pc:sldChg chg="addSp delSp modSp mod">
        <pc:chgData name="Alexander Latinjak" userId="d3c1d4e5750e0df5" providerId="LiveId" clId="{55DE3662-EB3D-4D10-AA3B-C3D2B2B06E7B}" dt="2022-02-21T13:52:42.861" v="877" actId="1037"/>
        <pc:sldMkLst>
          <pc:docMk/>
          <pc:sldMk cId="1470279704" sldId="266"/>
        </pc:sldMkLst>
        <pc:spChg chg="add del mod">
          <ac:chgData name="Alexander Latinjak" userId="d3c1d4e5750e0df5" providerId="LiveId" clId="{55DE3662-EB3D-4D10-AA3B-C3D2B2B06E7B}" dt="2022-02-21T13:52:39.387" v="825"/>
          <ac:spMkLst>
            <pc:docMk/>
            <pc:sldMk cId="1470279704" sldId="266"/>
            <ac:spMk id="5" creationId="{DFB410EE-DA9F-4093-9F48-59DA1779FB70}"/>
          </ac:spMkLst>
        </pc:spChg>
        <pc:spChg chg="add del mod">
          <ac:chgData name="Alexander Latinjak" userId="d3c1d4e5750e0df5" providerId="LiveId" clId="{55DE3662-EB3D-4D10-AA3B-C3D2B2B06E7B}" dt="2022-02-21T13:52:39.387" v="825"/>
          <ac:spMkLst>
            <pc:docMk/>
            <pc:sldMk cId="1470279704" sldId="266"/>
            <ac:spMk id="6" creationId="{7F3415AD-A200-43E5-BB2B-493D974413E2}"/>
          </ac:spMkLst>
        </pc:spChg>
        <pc:spChg chg="add del mod">
          <ac:chgData name="Alexander Latinjak" userId="d3c1d4e5750e0df5" providerId="LiveId" clId="{55DE3662-EB3D-4D10-AA3B-C3D2B2B06E7B}" dt="2022-02-21T13:52:39.387" v="825"/>
          <ac:spMkLst>
            <pc:docMk/>
            <pc:sldMk cId="1470279704" sldId="266"/>
            <ac:spMk id="7" creationId="{5A47D923-86DE-4811-BB58-F10012812AA4}"/>
          </ac:spMkLst>
        </pc:spChg>
        <pc:spChg chg="add del mod">
          <ac:chgData name="Alexander Latinjak" userId="d3c1d4e5750e0df5" providerId="LiveId" clId="{55DE3662-EB3D-4D10-AA3B-C3D2B2B06E7B}" dt="2022-02-21T13:52:39.387" v="825"/>
          <ac:spMkLst>
            <pc:docMk/>
            <pc:sldMk cId="1470279704" sldId="266"/>
            <ac:spMk id="8" creationId="{5E484DC2-C8FB-4F80-A4BE-68707A17E807}"/>
          </ac:spMkLst>
        </pc:spChg>
        <pc:spChg chg="add del mod">
          <ac:chgData name="Alexander Latinjak" userId="d3c1d4e5750e0df5" providerId="LiveId" clId="{55DE3662-EB3D-4D10-AA3B-C3D2B2B06E7B}" dt="2022-02-21T13:52:39.387" v="825"/>
          <ac:spMkLst>
            <pc:docMk/>
            <pc:sldMk cId="1470279704" sldId="266"/>
            <ac:spMk id="9" creationId="{5FE072C4-BE67-479F-8594-ED538689D0EF}"/>
          </ac:spMkLst>
        </pc:spChg>
        <pc:spChg chg="add del mod">
          <ac:chgData name="Alexander Latinjak" userId="d3c1d4e5750e0df5" providerId="LiveId" clId="{55DE3662-EB3D-4D10-AA3B-C3D2B2B06E7B}" dt="2022-02-21T13:52:39.387" v="825"/>
          <ac:spMkLst>
            <pc:docMk/>
            <pc:sldMk cId="1470279704" sldId="266"/>
            <ac:spMk id="11" creationId="{B3265525-9D24-4507-A070-CE2D32E393F5}"/>
          </ac:spMkLst>
        </pc:spChg>
        <pc:picChg chg="add mod">
          <ac:chgData name="Alexander Latinjak" userId="d3c1d4e5750e0df5" providerId="LiveId" clId="{55DE3662-EB3D-4D10-AA3B-C3D2B2B06E7B}" dt="2022-02-21T13:52:42.861" v="877" actId="1037"/>
          <ac:picMkLst>
            <pc:docMk/>
            <pc:sldMk cId="1470279704" sldId="266"/>
            <ac:picMk id="3" creationId="{2802EF74-FE9F-4DAD-B73E-DFFBF7E72649}"/>
          </ac:picMkLst>
        </pc:picChg>
        <pc:picChg chg="del">
          <ac:chgData name="Alexander Latinjak" userId="d3c1d4e5750e0df5" providerId="LiveId" clId="{55DE3662-EB3D-4D10-AA3B-C3D2B2B06E7B}" dt="2022-02-21T13:52:27.869" v="823" actId="478"/>
          <ac:picMkLst>
            <pc:docMk/>
            <pc:sldMk cId="1470279704" sldId="266"/>
            <ac:picMk id="4" creationId="{95DD4A3C-B359-4099-A404-9CA49818A6E2}"/>
          </ac:picMkLst>
        </pc:picChg>
        <pc:picChg chg="add del mod">
          <ac:chgData name="Alexander Latinjak" userId="d3c1d4e5750e0df5" providerId="LiveId" clId="{55DE3662-EB3D-4D10-AA3B-C3D2B2B06E7B}" dt="2022-02-21T13:52:39.387" v="825"/>
          <ac:picMkLst>
            <pc:docMk/>
            <pc:sldMk cId="1470279704" sldId="266"/>
            <ac:picMk id="10" creationId="{71965970-81BB-4A20-9337-28FA415C2D28}"/>
          </ac:picMkLst>
        </pc:picChg>
        <pc:picChg chg="add del mod">
          <ac:chgData name="Alexander Latinjak" userId="d3c1d4e5750e0df5" providerId="LiveId" clId="{55DE3662-EB3D-4D10-AA3B-C3D2B2B06E7B}" dt="2022-02-21T13:52:39.387" v="825"/>
          <ac:picMkLst>
            <pc:docMk/>
            <pc:sldMk cId="1470279704" sldId="266"/>
            <ac:picMk id="12" creationId="{9B0A7652-DE38-45E7-8E59-7E199070CA4A}"/>
          </ac:picMkLst>
        </pc:picChg>
      </pc:sldChg>
      <pc:sldChg chg="addSp delSp modSp mod">
        <pc:chgData name="Alexander Latinjak" userId="d3c1d4e5750e0df5" providerId="LiveId" clId="{55DE3662-EB3D-4D10-AA3B-C3D2B2B06E7B}" dt="2022-02-21T13:53:04.535" v="934" actId="1038"/>
        <pc:sldMkLst>
          <pc:docMk/>
          <pc:sldMk cId="3405568613" sldId="267"/>
        </pc:sldMkLst>
        <pc:spChg chg="add del mod">
          <ac:chgData name="Alexander Latinjak" userId="d3c1d4e5750e0df5" providerId="LiveId" clId="{55DE3662-EB3D-4D10-AA3B-C3D2B2B06E7B}" dt="2022-02-21T13:53:00.270" v="880"/>
          <ac:spMkLst>
            <pc:docMk/>
            <pc:sldMk cId="3405568613" sldId="267"/>
            <ac:spMk id="5" creationId="{5258E424-1F06-44FC-8793-39B51302859A}"/>
          </ac:spMkLst>
        </pc:spChg>
        <pc:spChg chg="add del mod">
          <ac:chgData name="Alexander Latinjak" userId="d3c1d4e5750e0df5" providerId="LiveId" clId="{55DE3662-EB3D-4D10-AA3B-C3D2B2B06E7B}" dt="2022-02-21T13:53:00.270" v="880"/>
          <ac:spMkLst>
            <pc:docMk/>
            <pc:sldMk cId="3405568613" sldId="267"/>
            <ac:spMk id="6" creationId="{E38DC800-5C46-44AE-8C44-509A04A2BEAF}"/>
          </ac:spMkLst>
        </pc:spChg>
        <pc:spChg chg="add del mod">
          <ac:chgData name="Alexander Latinjak" userId="d3c1d4e5750e0df5" providerId="LiveId" clId="{55DE3662-EB3D-4D10-AA3B-C3D2B2B06E7B}" dt="2022-02-21T13:53:00.270" v="880"/>
          <ac:spMkLst>
            <pc:docMk/>
            <pc:sldMk cId="3405568613" sldId="267"/>
            <ac:spMk id="7" creationId="{6F34374F-B0E0-40D0-8DF2-012740B34451}"/>
          </ac:spMkLst>
        </pc:spChg>
        <pc:spChg chg="add del mod">
          <ac:chgData name="Alexander Latinjak" userId="d3c1d4e5750e0df5" providerId="LiveId" clId="{55DE3662-EB3D-4D10-AA3B-C3D2B2B06E7B}" dt="2022-02-21T13:53:00.270" v="880"/>
          <ac:spMkLst>
            <pc:docMk/>
            <pc:sldMk cId="3405568613" sldId="267"/>
            <ac:spMk id="8" creationId="{96F2C09A-B330-46F6-A9EA-AB88F6AADAA8}"/>
          </ac:spMkLst>
        </pc:spChg>
        <pc:spChg chg="add del mod">
          <ac:chgData name="Alexander Latinjak" userId="d3c1d4e5750e0df5" providerId="LiveId" clId="{55DE3662-EB3D-4D10-AA3B-C3D2B2B06E7B}" dt="2022-02-21T13:53:00.270" v="880"/>
          <ac:spMkLst>
            <pc:docMk/>
            <pc:sldMk cId="3405568613" sldId="267"/>
            <ac:spMk id="9" creationId="{5004C896-D066-4D60-9696-973656ACA021}"/>
          </ac:spMkLst>
        </pc:spChg>
        <pc:spChg chg="add del mod">
          <ac:chgData name="Alexander Latinjak" userId="d3c1d4e5750e0df5" providerId="LiveId" clId="{55DE3662-EB3D-4D10-AA3B-C3D2B2B06E7B}" dt="2022-02-21T13:53:00.270" v="880"/>
          <ac:spMkLst>
            <pc:docMk/>
            <pc:sldMk cId="3405568613" sldId="267"/>
            <ac:spMk id="10" creationId="{9C71CB6B-8B76-4A48-94FC-E5486723C1BF}"/>
          </ac:spMkLst>
        </pc:spChg>
        <pc:spChg chg="add del mod">
          <ac:chgData name="Alexander Latinjak" userId="d3c1d4e5750e0df5" providerId="LiveId" clId="{55DE3662-EB3D-4D10-AA3B-C3D2B2B06E7B}" dt="2022-02-21T13:53:00.270" v="880"/>
          <ac:spMkLst>
            <pc:docMk/>
            <pc:sldMk cId="3405568613" sldId="267"/>
            <ac:spMk id="12" creationId="{A72E71EF-E1BE-4241-AD3A-7897A57D3EE6}"/>
          </ac:spMkLst>
        </pc:spChg>
        <pc:picChg chg="add mod">
          <ac:chgData name="Alexander Latinjak" userId="d3c1d4e5750e0df5" providerId="LiveId" clId="{55DE3662-EB3D-4D10-AA3B-C3D2B2B06E7B}" dt="2022-02-21T13:53:04.535" v="934" actId="1038"/>
          <ac:picMkLst>
            <pc:docMk/>
            <pc:sldMk cId="3405568613" sldId="267"/>
            <ac:picMk id="3" creationId="{69418514-38FB-450E-97E6-C70C0AA7B1A5}"/>
          </ac:picMkLst>
        </pc:picChg>
        <pc:picChg chg="del">
          <ac:chgData name="Alexander Latinjak" userId="d3c1d4e5750e0df5" providerId="LiveId" clId="{55DE3662-EB3D-4D10-AA3B-C3D2B2B06E7B}" dt="2022-02-21T13:52:54.286" v="878" actId="478"/>
          <ac:picMkLst>
            <pc:docMk/>
            <pc:sldMk cId="3405568613" sldId="267"/>
            <ac:picMk id="4" creationId="{AA492D86-37E0-4D35-A558-F9000E03C95B}"/>
          </ac:picMkLst>
        </pc:picChg>
        <pc:picChg chg="add del mod">
          <ac:chgData name="Alexander Latinjak" userId="d3c1d4e5750e0df5" providerId="LiveId" clId="{55DE3662-EB3D-4D10-AA3B-C3D2B2B06E7B}" dt="2022-02-21T13:53:00.270" v="880"/>
          <ac:picMkLst>
            <pc:docMk/>
            <pc:sldMk cId="3405568613" sldId="267"/>
            <ac:picMk id="11" creationId="{44DFA624-9F02-4326-B290-CA13774449F8}"/>
          </ac:picMkLst>
        </pc:picChg>
        <pc:picChg chg="add del mod">
          <ac:chgData name="Alexander Latinjak" userId="d3c1d4e5750e0df5" providerId="LiveId" clId="{55DE3662-EB3D-4D10-AA3B-C3D2B2B06E7B}" dt="2022-02-21T13:53:00.270" v="880"/>
          <ac:picMkLst>
            <pc:docMk/>
            <pc:sldMk cId="3405568613" sldId="267"/>
            <ac:picMk id="13" creationId="{7851590A-0447-4F8B-8C25-7F8BD67772C5}"/>
          </ac:picMkLst>
        </pc:picChg>
      </pc:sldChg>
      <pc:sldChg chg="addSp delSp modSp mod">
        <pc:chgData name="Alexander Latinjak" userId="d3c1d4e5750e0df5" providerId="LiveId" clId="{55DE3662-EB3D-4D10-AA3B-C3D2B2B06E7B}" dt="2022-02-21T13:53:17.750" v="991" actId="1038"/>
        <pc:sldMkLst>
          <pc:docMk/>
          <pc:sldMk cId="3123268255" sldId="268"/>
        </pc:sldMkLst>
        <pc:spChg chg="add del mod">
          <ac:chgData name="Alexander Latinjak" userId="d3c1d4e5750e0df5" providerId="LiveId" clId="{55DE3662-EB3D-4D10-AA3B-C3D2B2B06E7B}" dt="2022-02-21T13:53:13.630" v="937"/>
          <ac:spMkLst>
            <pc:docMk/>
            <pc:sldMk cId="3123268255" sldId="268"/>
            <ac:spMk id="5" creationId="{5209A385-5589-464D-AD15-B754DB11329F}"/>
          </ac:spMkLst>
        </pc:spChg>
        <pc:spChg chg="add del mod">
          <ac:chgData name="Alexander Latinjak" userId="d3c1d4e5750e0df5" providerId="LiveId" clId="{55DE3662-EB3D-4D10-AA3B-C3D2B2B06E7B}" dt="2022-02-21T13:53:13.630" v="937"/>
          <ac:spMkLst>
            <pc:docMk/>
            <pc:sldMk cId="3123268255" sldId="268"/>
            <ac:spMk id="6" creationId="{08DEFA82-B71A-4D92-B7BB-6CF0A218B819}"/>
          </ac:spMkLst>
        </pc:spChg>
        <pc:spChg chg="add del mod">
          <ac:chgData name="Alexander Latinjak" userId="d3c1d4e5750e0df5" providerId="LiveId" clId="{55DE3662-EB3D-4D10-AA3B-C3D2B2B06E7B}" dt="2022-02-21T13:53:13.630" v="937"/>
          <ac:spMkLst>
            <pc:docMk/>
            <pc:sldMk cId="3123268255" sldId="268"/>
            <ac:spMk id="7" creationId="{89622F5A-DFF0-406D-9ADE-2622A171097A}"/>
          </ac:spMkLst>
        </pc:spChg>
        <pc:spChg chg="add del mod">
          <ac:chgData name="Alexander Latinjak" userId="d3c1d4e5750e0df5" providerId="LiveId" clId="{55DE3662-EB3D-4D10-AA3B-C3D2B2B06E7B}" dt="2022-02-21T13:53:13.630" v="937"/>
          <ac:spMkLst>
            <pc:docMk/>
            <pc:sldMk cId="3123268255" sldId="268"/>
            <ac:spMk id="8" creationId="{A764F83D-F365-42DD-B335-0BE11E500374}"/>
          </ac:spMkLst>
        </pc:spChg>
        <pc:spChg chg="add del mod">
          <ac:chgData name="Alexander Latinjak" userId="d3c1d4e5750e0df5" providerId="LiveId" clId="{55DE3662-EB3D-4D10-AA3B-C3D2B2B06E7B}" dt="2022-02-21T13:53:13.630" v="937"/>
          <ac:spMkLst>
            <pc:docMk/>
            <pc:sldMk cId="3123268255" sldId="268"/>
            <ac:spMk id="9" creationId="{3AE656F5-6F58-480D-A1B6-0E59217C5308}"/>
          </ac:spMkLst>
        </pc:spChg>
        <pc:spChg chg="add del mod">
          <ac:chgData name="Alexander Latinjak" userId="d3c1d4e5750e0df5" providerId="LiveId" clId="{55DE3662-EB3D-4D10-AA3B-C3D2B2B06E7B}" dt="2022-02-21T13:53:13.630" v="937"/>
          <ac:spMkLst>
            <pc:docMk/>
            <pc:sldMk cId="3123268255" sldId="268"/>
            <ac:spMk id="17" creationId="{3EF9FBFE-371F-4918-8058-24F85834DD07}"/>
          </ac:spMkLst>
        </pc:spChg>
        <pc:picChg chg="add mod">
          <ac:chgData name="Alexander Latinjak" userId="d3c1d4e5750e0df5" providerId="LiveId" clId="{55DE3662-EB3D-4D10-AA3B-C3D2B2B06E7B}" dt="2022-02-21T13:53:17.750" v="991" actId="1038"/>
          <ac:picMkLst>
            <pc:docMk/>
            <pc:sldMk cId="3123268255" sldId="268"/>
            <ac:picMk id="3" creationId="{BF27165F-3894-4F7F-B47A-DFCD4F717897}"/>
          </ac:picMkLst>
        </pc:picChg>
        <pc:picChg chg="del">
          <ac:chgData name="Alexander Latinjak" userId="d3c1d4e5750e0df5" providerId="LiveId" clId="{55DE3662-EB3D-4D10-AA3B-C3D2B2B06E7B}" dt="2022-02-21T13:53:07.911" v="935" actId="478"/>
          <ac:picMkLst>
            <pc:docMk/>
            <pc:sldMk cId="3123268255" sldId="268"/>
            <ac:picMk id="4" creationId="{F7BB0D1C-7D42-44A4-ADDE-262533FB3E64}"/>
          </ac:picMkLst>
        </pc:picChg>
        <pc:picChg chg="add del mod">
          <ac:chgData name="Alexander Latinjak" userId="d3c1d4e5750e0df5" providerId="LiveId" clId="{55DE3662-EB3D-4D10-AA3B-C3D2B2B06E7B}" dt="2022-02-21T13:53:13.630" v="937"/>
          <ac:picMkLst>
            <pc:docMk/>
            <pc:sldMk cId="3123268255" sldId="268"/>
            <ac:picMk id="10" creationId="{B9A24224-8321-4B87-B6A1-FF13E4EAEDBF}"/>
          </ac:picMkLst>
        </pc:picChg>
        <pc:picChg chg="add del mod">
          <ac:chgData name="Alexander Latinjak" userId="d3c1d4e5750e0df5" providerId="LiveId" clId="{55DE3662-EB3D-4D10-AA3B-C3D2B2B06E7B}" dt="2022-02-21T13:53:13.630" v="937"/>
          <ac:picMkLst>
            <pc:docMk/>
            <pc:sldMk cId="3123268255" sldId="268"/>
            <ac:picMk id="11" creationId="{990480BD-49DE-4C34-A46B-E65747C17ADF}"/>
          </ac:picMkLst>
        </pc:picChg>
        <pc:picChg chg="add del mod">
          <ac:chgData name="Alexander Latinjak" userId="d3c1d4e5750e0df5" providerId="LiveId" clId="{55DE3662-EB3D-4D10-AA3B-C3D2B2B06E7B}" dt="2022-02-21T13:53:13.630" v="937"/>
          <ac:picMkLst>
            <pc:docMk/>
            <pc:sldMk cId="3123268255" sldId="268"/>
            <ac:picMk id="12" creationId="{55237F5E-65E2-40BA-B53D-6AE054350067}"/>
          </ac:picMkLst>
        </pc:picChg>
        <pc:picChg chg="add del mod">
          <ac:chgData name="Alexander Latinjak" userId="d3c1d4e5750e0df5" providerId="LiveId" clId="{55DE3662-EB3D-4D10-AA3B-C3D2B2B06E7B}" dt="2022-02-21T13:53:13.630" v="937"/>
          <ac:picMkLst>
            <pc:docMk/>
            <pc:sldMk cId="3123268255" sldId="268"/>
            <ac:picMk id="13" creationId="{594C676E-6455-4D77-9859-709139199371}"/>
          </ac:picMkLst>
        </pc:picChg>
        <pc:picChg chg="add del mod">
          <ac:chgData name="Alexander Latinjak" userId="d3c1d4e5750e0df5" providerId="LiveId" clId="{55DE3662-EB3D-4D10-AA3B-C3D2B2B06E7B}" dt="2022-02-21T13:53:13.630" v="937"/>
          <ac:picMkLst>
            <pc:docMk/>
            <pc:sldMk cId="3123268255" sldId="268"/>
            <ac:picMk id="14" creationId="{F2E93FF0-6FC0-4CF7-A359-0CE47B320058}"/>
          </ac:picMkLst>
        </pc:picChg>
        <pc:picChg chg="add del mod">
          <ac:chgData name="Alexander Latinjak" userId="d3c1d4e5750e0df5" providerId="LiveId" clId="{55DE3662-EB3D-4D10-AA3B-C3D2B2B06E7B}" dt="2022-02-21T13:53:13.630" v="937"/>
          <ac:picMkLst>
            <pc:docMk/>
            <pc:sldMk cId="3123268255" sldId="268"/>
            <ac:picMk id="15" creationId="{96D3CD06-9EBD-46DB-AB81-75BEBECF4F01}"/>
          </ac:picMkLst>
        </pc:picChg>
        <pc:picChg chg="add del mod">
          <ac:chgData name="Alexander Latinjak" userId="d3c1d4e5750e0df5" providerId="LiveId" clId="{55DE3662-EB3D-4D10-AA3B-C3D2B2B06E7B}" dt="2022-02-21T13:53:13.630" v="937"/>
          <ac:picMkLst>
            <pc:docMk/>
            <pc:sldMk cId="3123268255" sldId="268"/>
            <ac:picMk id="16" creationId="{BCDEF693-AD8B-4E09-BF96-974AD30A2233}"/>
          </ac:picMkLst>
        </pc:picChg>
        <pc:picChg chg="add del mod">
          <ac:chgData name="Alexander Latinjak" userId="d3c1d4e5750e0df5" providerId="LiveId" clId="{55DE3662-EB3D-4D10-AA3B-C3D2B2B06E7B}" dt="2022-02-21T13:53:13.630" v="937"/>
          <ac:picMkLst>
            <pc:docMk/>
            <pc:sldMk cId="3123268255" sldId="268"/>
            <ac:picMk id="18" creationId="{E9CFAE52-AE02-4DBB-9B58-D97E8A8DAE32}"/>
          </ac:picMkLst>
        </pc:picChg>
      </pc:sldChg>
      <pc:sldChg chg="addSp delSp modSp mod">
        <pc:chgData name="Alexander Latinjak" userId="d3c1d4e5750e0df5" providerId="LiveId" clId="{55DE3662-EB3D-4D10-AA3B-C3D2B2B06E7B}" dt="2022-02-21T13:53:31.318" v="1046" actId="1037"/>
        <pc:sldMkLst>
          <pc:docMk/>
          <pc:sldMk cId="1675263376" sldId="269"/>
        </pc:sldMkLst>
        <pc:spChg chg="add del mod">
          <ac:chgData name="Alexander Latinjak" userId="d3c1d4e5750e0df5" providerId="LiveId" clId="{55DE3662-EB3D-4D10-AA3B-C3D2B2B06E7B}" dt="2022-02-21T13:53:27.887" v="994"/>
          <ac:spMkLst>
            <pc:docMk/>
            <pc:sldMk cId="1675263376" sldId="269"/>
            <ac:spMk id="5" creationId="{A28074A6-EE7C-44E2-A44A-73558A69F0D3}"/>
          </ac:spMkLst>
        </pc:spChg>
        <pc:spChg chg="add del mod">
          <ac:chgData name="Alexander Latinjak" userId="d3c1d4e5750e0df5" providerId="LiveId" clId="{55DE3662-EB3D-4D10-AA3B-C3D2B2B06E7B}" dt="2022-02-21T13:53:27.887" v="994"/>
          <ac:spMkLst>
            <pc:docMk/>
            <pc:sldMk cId="1675263376" sldId="269"/>
            <ac:spMk id="6" creationId="{AA8782C2-053E-4C00-9DDB-51E724DDBC31}"/>
          </ac:spMkLst>
        </pc:spChg>
        <pc:spChg chg="add del mod">
          <ac:chgData name="Alexander Latinjak" userId="d3c1d4e5750e0df5" providerId="LiveId" clId="{55DE3662-EB3D-4D10-AA3B-C3D2B2B06E7B}" dt="2022-02-21T13:53:27.887" v="994"/>
          <ac:spMkLst>
            <pc:docMk/>
            <pc:sldMk cId="1675263376" sldId="269"/>
            <ac:spMk id="7" creationId="{09997613-CED2-4174-A446-2A033A4DBAF3}"/>
          </ac:spMkLst>
        </pc:spChg>
        <pc:spChg chg="add del mod">
          <ac:chgData name="Alexander Latinjak" userId="d3c1d4e5750e0df5" providerId="LiveId" clId="{55DE3662-EB3D-4D10-AA3B-C3D2B2B06E7B}" dt="2022-02-21T13:53:27.887" v="994"/>
          <ac:spMkLst>
            <pc:docMk/>
            <pc:sldMk cId="1675263376" sldId="269"/>
            <ac:spMk id="8" creationId="{83A0E45E-0894-41B3-A3FB-A7EAACB4255F}"/>
          </ac:spMkLst>
        </pc:spChg>
        <pc:spChg chg="add del mod">
          <ac:chgData name="Alexander Latinjak" userId="d3c1d4e5750e0df5" providerId="LiveId" clId="{55DE3662-EB3D-4D10-AA3B-C3D2B2B06E7B}" dt="2022-02-21T13:53:27.887" v="994"/>
          <ac:spMkLst>
            <pc:docMk/>
            <pc:sldMk cId="1675263376" sldId="269"/>
            <ac:spMk id="9" creationId="{5CD8A02A-AF1B-4C56-8618-C9E51487D4E7}"/>
          </ac:spMkLst>
        </pc:spChg>
        <pc:spChg chg="add del mod">
          <ac:chgData name="Alexander Latinjak" userId="d3c1d4e5750e0df5" providerId="LiveId" clId="{55DE3662-EB3D-4D10-AA3B-C3D2B2B06E7B}" dt="2022-02-21T13:53:27.887" v="994"/>
          <ac:spMkLst>
            <pc:docMk/>
            <pc:sldMk cId="1675263376" sldId="269"/>
            <ac:spMk id="17" creationId="{B86D7CAA-7A5E-4AEA-8118-C36F6AA329CF}"/>
          </ac:spMkLst>
        </pc:spChg>
        <pc:picChg chg="add mod">
          <ac:chgData name="Alexander Latinjak" userId="d3c1d4e5750e0df5" providerId="LiveId" clId="{55DE3662-EB3D-4D10-AA3B-C3D2B2B06E7B}" dt="2022-02-21T13:53:31.318" v="1046" actId="1037"/>
          <ac:picMkLst>
            <pc:docMk/>
            <pc:sldMk cId="1675263376" sldId="269"/>
            <ac:picMk id="3" creationId="{80CA6160-6A33-477A-90EE-8BD75A9E1B46}"/>
          </ac:picMkLst>
        </pc:picChg>
        <pc:picChg chg="del">
          <ac:chgData name="Alexander Latinjak" userId="d3c1d4e5750e0df5" providerId="LiveId" clId="{55DE3662-EB3D-4D10-AA3B-C3D2B2B06E7B}" dt="2022-02-21T13:53:21.255" v="992" actId="478"/>
          <ac:picMkLst>
            <pc:docMk/>
            <pc:sldMk cId="1675263376" sldId="269"/>
            <ac:picMk id="4" creationId="{CB88F041-DF37-49DF-8D05-E4267EF8E9BD}"/>
          </ac:picMkLst>
        </pc:picChg>
        <pc:picChg chg="add del mod">
          <ac:chgData name="Alexander Latinjak" userId="d3c1d4e5750e0df5" providerId="LiveId" clId="{55DE3662-EB3D-4D10-AA3B-C3D2B2B06E7B}" dt="2022-02-21T13:53:27.887" v="994"/>
          <ac:picMkLst>
            <pc:docMk/>
            <pc:sldMk cId="1675263376" sldId="269"/>
            <ac:picMk id="10" creationId="{3DB3642D-C261-4F03-8EF7-060A556CFF93}"/>
          </ac:picMkLst>
        </pc:picChg>
        <pc:picChg chg="add del mod">
          <ac:chgData name="Alexander Latinjak" userId="d3c1d4e5750e0df5" providerId="LiveId" clId="{55DE3662-EB3D-4D10-AA3B-C3D2B2B06E7B}" dt="2022-02-21T13:53:27.887" v="994"/>
          <ac:picMkLst>
            <pc:docMk/>
            <pc:sldMk cId="1675263376" sldId="269"/>
            <ac:picMk id="11" creationId="{7EF30442-D7CB-4CAF-B38F-D161D96D6264}"/>
          </ac:picMkLst>
        </pc:picChg>
        <pc:picChg chg="add del mod">
          <ac:chgData name="Alexander Latinjak" userId="d3c1d4e5750e0df5" providerId="LiveId" clId="{55DE3662-EB3D-4D10-AA3B-C3D2B2B06E7B}" dt="2022-02-21T13:53:27.887" v="994"/>
          <ac:picMkLst>
            <pc:docMk/>
            <pc:sldMk cId="1675263376" sldId="269"/>
            <ac:picMk id="12" creationId="{549EA2C0-7C64-41CD-A700-FB8BA0D794FE}"/>
          </ac:picMkLst>
        </pc:picChg>
        <pc:picChg chg="add del mod">
          <ac:chgData name="Alexander Latinjak" userId="d3c1d4e5750e0df5" providerId="LiveId" clId="{55DE3662-EB3D-4D10-AA3B-C3D2B2B06E7B}" dt="2022-02-21T13:53:27.887" v="994"/>
          <ac:picMkLst>
            <pc:docMk/>
            <pc:sldMk cId="1675263376" sldId="269"/>
            <ac:picMk id="13" creationId="{9C9AA7F1-445C-475B-B400-75C7F1594894}"/>
          </ac:picMkLst>
        </pc:picChg>
        <pc:picChg chg="add del mod">
          <ac:chgData name="Alexander Latinjak" userId="d3c1d4e5750e0df5" providerId="LiveId" clId="{55DE3662-EB3D-4D10-AA3B-C3D2B2B06E7B}" dt="2022-02-21T13:53:27.887" v="994"/>
          <ac:picMkLst>
            <pc:docMk/>
            <pc:sldMk cId="1675263376" sldId="269"/>
            <ac:picMk id="14" creationId="{B8D9B0FE-280C-444F-B39C-0A868879D9D2}"/>
          </ac:picMkLst>
        </pc:picChg>
        <pc:picChg chg="add del mod">
          <ac:chgData name="Alexander Latinjak" userId="d3c1d4e5750e0df5" providerId="LiveId" clId="{55DE3662-EB3D-4D10-AA3B-C3D2B2B06E7B}" dt="2022-02-21T13:53:27.887" v="994"/>
          <ac:picMkLst>
            <pc:docMk/>
            <pc:sldMk cId="1675263376" sldId="269"/>
            <ac:picMk id="15" creationId="{C015350F-7159-473B-A3F5-D0F5A2689F22}"/>
          </ac:picMkLst>
        </pc:picChg>
        <pc:picChg chg="add del mod">
          <ac:chgData name="Alexander Latinjak" userId="d3c1d4e5750e0df5" providerId="LiveId" clId="{55DE3662-EB3D-4D10-AA3B-C3D2B2B06E7B}" dt="2022-02-21T13:53:27.887" v="994"/>
          <ac:picMkLst>
            <pc:docMk/>
            <pc:sldMk cId="1675263376" sldId="269"/>
            <ac:picMk id="16" creationId="{BD9438EC-78FE-4D0C-B521-94E3378749C9}"/>
          </ac:picMkLst>
        </pc:picChg>
        <pc:picChg chg="add del mod">
          <ac:chgData name="Alexander Latinjak" userId="d3c1d4e5750e0df5" providerId="LiveId" clId="{55DE3662-EB3D-4D10-AA3B-C3D2B2B06E7B}" dt="2022-02-21T13:53:27.887" v="994"/>
          <ac:picMkLst>
            <pc:docMk/>
            <pc:sldMk cId="1675263376" sldId="269"/>
            <ac:picMk id="18" creationId="{E932E827-F9CA-4E3E-9BA0-F71E05194B37}"/>
          </ac:picMkLst>
        </pc:picChg>
      </pc:sldChg>
      <pc:sldChg chg="addSp delSp modSp mod">
        <pc:chgData name="Alexander Latinjak" userId="d3c1d4e5750e0df5" providerId="LiveId" clId="{55DE3662-EB3D-4D10-AA3B-C3D2B2B06E7B}" dt="2022-02-21T13:53:52.735" v="1104" actId="1037"/>
        <pc:sldMkLst>
          <pc:docMk/>
          <pc:sldMk cId="3249768224" sldId="270"/>
        </pc:sldMkLst>
        <pc:spChg chg="add del mod">
          <ac:chgData name="Alexander Latinjak" userId="d3c1d4e5750e0df5" providerId="LiveId" clId="{55DE3662-EB3D-4D10-AA3B-C3D2B2B06E7B}" dt="2022-02-21T13:53:47.559" v="1051"/>
          <ac:spMkLst>
            <pc:docMk/>
            <pc:sldMk cId="3249768224" sldId="270"/>
            <ac:spMk id="5" creationId="{07B93316-F345-4CD9-98F6-C4DB8FC97F9A}"/>
          </ac:spMkLst>
        </pc:spChg>
        <pc:spChg chg="add del mod">
          <ac:chgData name="Alexander Latinjak" userId="d3c1d4e5750e0df5" providerId="LiveId" clId="{55DE3662-EB3D-4D10-AA3B-C3D2B2B06E7B}" dt="2022-02-21T13:53:47.559" v="1051"/>
          <ac:spMkLst>
            <pc:docMk/>
            <pc:sldMk cId="3249768224" sldId="270"/>
            <ac:spMk id="6" creationId="{AB4D0087-4BE5-4394-A3A1-B557B7E6B8D5}"/>
          </ac:spMkLst>
        </pc:spChg>
        <pc:spChg chg="add del mod">
          <ac:chgData name="Alexander Latinjak" userId="d3c1d4e5750e0df5" providerId="LiveId" clId="{55DE3662-EB3D-4D10-AA3B-C3D2B2B06E7B}" dt="2022-02-21T13:53:47.559" v="1051"/>
          <ac:spMkLst>
            <pc:docMk/>
            <pc:sldMk cId="3249768224" sldId="270"/>
            <ac:spMk id="7" creationId="{1D7EFCF2-E23E-4C9E-BFA7-BA91880BBD05}"/>
          </ac:spMkLst>
        </pc:spChg>
        <pc:spChg chg="add del mod">
          <ac:chgData name="Alexander Latinjak" userId="d3c1d4e5750e0df5" providerId="LiveId" clId="{55DE3662-EB3D-4D10-AA3B-C3D2B2B06E7B}" dt="2022-02-21T13:53:47.559" v="1051"/>
          <ac:spMkLst>
            <pc:docMk/>
            <pc:sldMk cId="3249768224" sldId="270"/>
            <ac:spMk id="8" creationId="{C8056DF7-E53C-4EC6-A284-BE22B6110369}"/>
          </ac:spMkLst>
        </pc:spChg>
        <pc:spChg chg="add del mod">
          <ac:chgData name="Alexander Latinjak" userId="d3c1d4e5750e0df5" providerId="LiveId" clId="{55DE3662-EB3D-4D10-AA3B-C3D2B2B06E7B}" dt="2022-02-21T13:53:47.559" v="1051"/>
          <ac:spMkLst>
            <pc:docMk/>
            <pc:sldMk cId="3249768224" sldId="270"/>
            <ac:spMk id="9" creationId="{C9106DFD-28A0-454B-A1C1-D5D96DC8F6FF}"/>
          </ac:spMkLst>
        </pc:spChg>
        <pc:spChg chg="add del mod">
          <ac:chgData name="Alexander Latinjak" userId="d3c1d4e5750e0df5" providerId="LiveId" clId="{55DE3662-EB3D-4D10-AA3B-C3D2B2B06E7B}" dt="2022-02-21T13:53:47.559" v="1051"/>
          <ac:spMkLst>
            <pc:docMk/>
            <pc:sldMk cId="3249768224" sldId="270"/>
            <ac:spMk id="12" creationId="{A3C5E284-37F4-477F-ADB8-6EAC59A80092}"/>
          </ac:spMkLst>
        </pc:spChg>
        <pc:picChg chg="add mod">
          <ac:chgData name="Alexander Latinjak" userId="d3c1d4e5750e0df5" providerId="LiveId" clId="{55DE3662-EB3D-4D10-AA3B-C3D2B2B06E7B}" dt="2022-02-21T13:53:52.735" v="1104" actId="1037"/>
          <ac:picMkLst>
            <pc:docMk/>
            <pc:sldMk cId="3249768224" sldId="270"/>
            <ac:picMk id="3" creationId="{A22EF8FC-E2CC-430A-AA42-F49EDE7468F2}"/>
          </ac:picMkLst>
        </pc:picChg>
        <pc:picChg chg="del">
          <ac:chgData name="Alexander Latinjak" userId="d3c1d4e5750e0df5" providerId="LiveId" clId="{55DE3662-EB3D-4D10-AA3B-C3D2B2B06E7B}" dt="2022-02-21T13:53:43.677" v="1047" actId="478"/>
          <ac:picMkLst>
            <pc:docMk/>
            <pc:sldMk cId="3249768224" sldId="270"/>
            <ac:picMk id="4" creationId="{FC1FAD78-F5EF-4687-9150-87AF44D9D7BE}"/>
          </ac:picMkLst>
        </pc:picChg>
        <pc:picChg chg="add del mod">
          <ac:chgData name="Alexander Latinjak" userId="d3c1d4e5750e0df5" providerId="LiveId" clId="{55DE3662-EB3D-4D10-AA3B-C3D2B2B06E7B}" dt="2022-02-21T13:53:47.559" v="1051"/>
          <ac:picMkLst>
            <pc:docMk/>
            <pc:sldMk cId="3249768224" sldId="270"/>
            <ac:picMk id="10" creationId="{B928D72A-B04C-44D2-971E-F343EAC94F3B}"/>
          </ac:picMkLst>
        </pc:picChg>
        <pc:picChg chg="add del mod">
          <ac:chgData name="Alexander Latinjak" userId="d3c1d4e5750e0df5" providerId="LiveId" clId="{55DE3662-EB3D-4D10-AA3B-C3D2B2B06E7B}" dt="2022-02-21T13:53:47.559" v="1051"/>
          <ac:picMkLst>
            <pc:docMk/>
            <pc:sldMk cId="3249768224" sldId="270"/>
            <ac:picMk id="11" creationId="{BA5087FB-AD85-4CCC-A49B-747F49201374}"/>
          </ac:picMkLst>
        </pc:picChg>
        <pc:picChg chg="add del mod">
          <ac:chgData name="Alexander Latinjak" userId="d3c1d4e5750e0df5" providerId="LiveId" clId="{55DE3662-EB3D-4D10-AA3B-C3D2B2B06E7B}" dt="2022-02-21T13:53:47.559" v="1051"/>
          <ac:picMkLst>
            <pc:docMk/>
            <pc:sldMk cId="3249768224" sldId="270"/>
            <ac:picMk id="13" creationId="{AA16160A-F2F4-46A1-9A30-E5652DECAF14}"/>
          </ac:picMkLst>
        </pc:picChg>
      </pc:sldChg>
      <pc:sldChg chg="addSp delSp modSp mod">
        <pc:chgData name="Alexander Latinjak" userId="d3c1d4e5750e0df5" providerId="LiveId" clId="{55DE3662-EB3D-4D10-AA3B-C3D2B2B06E7B}" dt="2022-02-21T13:54:09.263" v="1163" actId="1038"/>
        <pc:sldMkLst>
          <pc:docMk/>
          <pc:sldMk cId="824612992" sldId="272"/>
        </pc:sldMkLst>
        <pc:spChg chg="add del mod">
          <ac:chgData name="Alexander Latinjak" userId="d3c1d4e5750e0df5" providerId="LiveId" clId="{55DE3662-EB3D-4D10-AA3B-C3D2B2B06E7B}" dt="2022-02-21T13:54:05.754" v="1107"/>
          <ac:spMkLst>
            <pc:docMk/>
            <pc:sldMk cId="824612992" sldId="272"/>
            <ac:spMk id="5" creationId="{54B33653-4D67-4AFA-9366-B73EC85F6CE8}"/>
          </ac:spMkLst>
        </pc:spChg>
        <pc:spChg chg="add del mod">
          <ac:chgData name="Alexander Latinjak" userId="d3c1d4e5750e0df5" providerId="LiveId" clId="{55DE3662-EB3D-4D10-AA3B-C3D2B2B06E7B}" dt="2022-02-21T13:54:05.754" v="1107"/>
          <ac:spMkLst>
            <pc:docMk/>
            <pc:sldMk cId="824612992" sldId="272"/>
            <ac:spMk id="6" creationId="{7CBD40D7-8A8B-4585-A6BD-AB3757B6ED23}"/>
          </ac:spMkLst>
        </pc:spChg>
        <pc:spChg chg="add del mod">
          <ac:chgData name="Alexander Latinjak" userId="d3c1d4e5750e0df5" providerId="LiveId" clId="{55DE3662-EB3D-4D10-AA3B-C3D2B2B06E7B}" dt="2022-02-21T13:54:05.754" v="1107"/>
          <ac:spMkLst>
            <pc:docMk/>
            <pc:sldMk cId="824612992" sldId="272"/>
            <ac:spMk id="7" creationId="{902F3940-B6A2-4A2B-9F03-077537600CDC}"/>
          </ac:spMkLst>
        </pc:spChg>
        <pc:spChg chg="add del mod">
          <ac:chgData name="Alexander Latinjak" userId="d3c1d4e5750e0df5" providerId="LiveId" clId="{55DE3662-EB3D-4D10-AA3B-C3D2B2B06E7B}" dt="2022-02-21T13:54:05.754" v="1107"/>
          <ac:spMkLst>
            <pc:docMk/>
            <pc:sldMk cId="824612992" sldId="272"/>
            <ac:spMk id="8" creationId="{750F5BA2-C151-4D66-8F1B-A9A27AC2AD48}"/>
          </ac:spMkLst>
        </pc:spChg>
        <pc:spChg chg="add del mod">
          <ac:chgData name="Alexander Latinjak" userId="d3c1d4e5750e0df5" providerId="LiveId" clId="{55DE3662-EB3D-4D10-AA3B-C3D2B2B06E7B}" dt="2022-02-21T13:54:05.754" v="1107"/>
          <ac:spMkLst>
            <pc:docMk/>
            <pc:sldMk cId="824612992" sldId="272"/>
            <ac:spMk id="9" creationId="{401DB42B-3437-451A-A1AC-1B85AC52A534}"/>
          </ac:spMkLst>
        </pc:spChg>
        <pc:spChg chg="add del mod">
          <ac:chgData name="Alexander Latinjak" userId="d3c1d4e5750e0df5" providerId="LiveId" clId="{55DE3662-EB3D-4D10-AA3B-C3D2B2B06E7B}" dt="2022-02-21T13:54:05.754" v="1107"/>
          <ac:spMkLst>
            <pc:docMk/>
            <pc:sldMk cId="824612992" sldId="272"/>
            <ac:spMk id="10" creationId="{FD770FA7-F03C-4562-AB07-A1D3C2878429}"/>
          </ac:spMkLst>
        </pc:spChg>
        <pc:spChg chg="add del mod">
          <ac:chgData name="Alexander Latinjak" userId="d3c1d4e5750e0df5" providerId="LiveId" clId="{55DE3662-EB3D-4D10-AA3B-C3D2B2B06E7B}" dt="2022-02-21T13:54:05.754" v="1107"/>
          <ac:spMkLst>
            <pc:docMk/>
            <pc:sldMk cId="824612992" sldId="272"/>
            <ac:spMk id="12" creationId="{5FDC4490-12FC-4E65-A89A-A9792AF439BA}"/>
          </ac:spMkLst>
        </pc:spChg>
        <pc:spChg chg="add del mod">
          <ac:chgData name="Alexander Latinjak" userId="d3c1d4e5750e0df5" providerId="LiveId" clId="{55DE3662-EB3D-4D10-AA3B-C3D2B2B06E7B}" dt="2022-02-21T13:54:05.754" v="1107"/>
          <ac:spMkLst>
            <pc:docMk/>
            <pc:sldMk cId="824612992" sldId="272"/>
            <ac:spMk id="18" creationId="{042ED7FB-ABDA-4789-8FB7-67B0D8300D47}"/>
          </ac:spMkLst>
        </pc:spChg>
        <pc:spChg chg="add del mod">
          <ac:chgData name="Alexander Latinjak" userId="d3c1d4e5750e0df5" providerId="LiveId" clId="{55DE3662-EB3D-4D10-AA3B-C3D2B2B06E7B}" dt="2022-02-21T13:54:05.754" v="1107"/>
          <ac:spMkLst>
            <pc:docMk/>
            <pc:sldMk cId="824612992" sldId="272"/>
            <ac:spMk id="19" creationId="{58C0A906-B0A3-4759-8010-3CA5E1456F72}"/>
          </ac:spMkLst>
        </pc:spChg>
        <pc:picChg chg="add mod">
          <ac:chgData name="Alexander Latinjak" userId="d3c1d4e5750e0df5" providerId="LiveId" clId="{55DE3662-EB3D-4D10-AA3B-C3D2B2B06E7B}" dt="2022-02-21T13:54:09.263" v="1163" actId="1038"/>
          <ac:picMkLst>
            <pc:docMk/>
            <pc:sldMk cId="824612992" sldId="272"/>
            <ac:picMk id="3" creationId="{4F0ED9A8-B8E3-44CF-B8C7-9FD1A94C9724}"/>
          </ac:picMkLst>
        </pc:picChg>
        <pc:picChg chg="del">
          <ac:chgData name="Alexander Latinjak" userId="d3c1d4e5750e0df5" providerId="LiveId" clId="{55DE3662-EB3D-4D10-AA3B-C3D2B2B06E7B}" dt="2022-02-21T13:53:57.926" v="1105" actId="478"/>
          <ac:picMkLst>
            <pc:docMk/>
            <pc:sldMk cId="824612992" sldId="272"/>
            <ac:picMk id="4" creationId="{7EC292AD-5B75-4F3C-BCA2-F1059B2F0EDA}"/>
          </ac:picMkLst>
        </pc:picChg>
        <pc:picChg chg="add del mod">
          <ac:chgData name="Alexander Latinjak" userId="d3c1d4e5750e0df5" providerId="LiveId" clId="{55DE3662-EB3D-4D10-AA3B-C3D2B2B06E7B}" dt="2022-02-21T13:54:05.754" v="1107"/>
          <ac:picMkLst>
            <pc:docMk/>
            <pc:sldMk cId="824612992" sldId="272"/>
            <ac:picMk id="11" creationId="{0FDBC665-61A2-4BF1-97FE-780B23037427}"/>
          </ac:picMkLst>
        </pc:picChg>
        <pc:picChg chg="add del mod">
          <ac:chgData name="Alexander Latinjak" userId="d3c1d4e5750e0df5" providerId="LiveId" clId="{55DE3662-EB3D-4D10-AA3B-C3D2B2B06E7B}" dt="2022-02-21T13:54:05.754" v="1107"/>
          <ac:picMkLst>
            <pc:docMk/>
            <pc:sldMk cId="824612992" sldId="272"/>
            <ac:picMk id="16" creationId="{FF8EEBBF-D40A-4F92-A252-E00D076D5614}"/>
          </ac:picMkLst>
        </pc:picChg>
        <pc:picChg chg="add del mod">
          <ac:chgData name="Alexander Latinjak" userId="d3c1d4e5750e0df5" providerId="LiveId" clId="{55DE3662-EB3D-4D10-AA3B-C3D2B2B06E7B}" dt="2022-02-21T13:54:05.754" v="1107"/>
          <ac:picMkLst>
            <pc:docMk/>
            <pc:sldMk cId="824612992" sldId="272"/>
            <ac:picMk id="17" creationId="{37CC6171-2503-49BB-88BD-8B9CCF923FF0}"/>
          </ac:picMkLst>
        </pc:picChg>
        <pc:picChg chg="add del mod">
          <ac:chgData name="Alexander Latinjak" userId="d3c1d4e5750e0df5" providerId="LiveId" clId="{55DE3662-EB3D-4D10-AA3B-C3D2B2B06E7B}" dt="2022-02-21T13:54:05.754" v="1107"/>
          <ac:picMkLst>
            <pc:docMk/>
            <pc:sldMk cId="824612992" sldId="272"/>
            <ac:picMk id="20" creationId="{34CF76CA-1FE6-49F7-B1C4-911D8CAECC33}"/>
          </ac:picMkLst>
        </pc:picChg>
        <pc:cxnChg chg="add del mod">
          <ac:chgData name="Alexander Latinjak" userId="d3c1d4e5750e0df5" providerId="LiveId" clId="{55DE3662-EB3D-4D10-AA3B-C3D2B2B06E7B}" dt="2022-02-21T13:54:05.754" v="1107"/>
          <ac:cxnSpMkLst>
            <pc:docMk/>
            <pc:sldMk cId="824612992" sldId="272"/>
            <ac:cxnSpMk id="13" creationId="{B1CDAA7F-81F7-4871-B6FB-9CCB6CA63B36}"/>
          </ac:cxnSpMkLst>
        </pc:cxnChg>
        <pc:cxnChg chg="add del mod">
          <ac:chgData name="Alexander Latinjak" userId="d3c1d4e5750e0df5" providerId="LiveId" clId="{55DE3662-EB3D-4D10-AA3B-C3D2B2B06E7B}" dt="2022-02-21T13:54:05.754" v="1107"/>
          <ac:cxnSpMkLst>
            <pc:docMk/>
            <pc:sldMk cId="824612992" sldId="272"/>
            <ac:cxnSpMk id="14" creationId="{969AC91B-31AE-4F56-A369-561FB0E2FF15}"/>
          </ac:cxnSpMkLst>
        </pc:cxnChg>
        <pc:cxnChg chg="add del mod">
          <ac:chgData name="Alexander Latinjak" userId="d3c1d4e5750e0df5" providerId="LiveId" clId="{55DE3662-EB3D-4D10-AA3B-C3D2B2B06E7B}" dt="2022-02-21T13:54:05.754" v="1107"/>
          <ac:cxnSpMkLst>
            <pc:docMk/>
            <pc:sldMk cId="824612992" sldId="272"/>
            <ac:cxnSpMk id="15" creationId="{D3BDD1E3-BA64-423D-8DB0-F5420550B16E}"/>
          </ac:cxnSpMkLst>
        </pc:cxnChg>
      </pc:sldChg>
      <pc:sldChg chg="addSp delSp modSp mod">
        <pc:chgData name="Alexander Latinjak" userId="d3c1d4e5750e0df5" providerId="LiveId" clId="{55DE3662-EB3D-4D10-AA3B-C3D2B2B06E7B}" dt="2022-02-21T13:51:14.711" v="594" actId="1038"/>
        <pc:sldMkLst>
          <pc:docMk/>
          <pc:sldMk cId="1511755073" sldId="273"/>
        </pc:sldMkLst>
        <pc:spChg chg="add del mod">
          <ac:chgData name="Alexander Latinjak" userId="d3c1d4e5750e0df5" providerId="LiveId" clId="{55DE3662-EB3D-4D10-AA3B-C3D2B2B06E7B}" dt="2022-02-21T13:51:10.020" v="541"/>
          <ac:spMkLst>
            <pc:docMk/>
            <pc:sldMk cId="1511755073" sldId="273"/>
            <ac:spMk id="5" creationId="{634CB7D9-5A0E-40FE-A1F7-9C962D91495B}"/>
          </ac:spMkLst>
        </pc:spChg>
        <pc:spChg chg="add del mod">
          <ac:chgData name="Alexander Latinjak" userId="d3c1d4e5750e0df5" providerId="LiveId" clId="{55DE3662-EB3D-4D10-AA3B-C3D2B2B06E7B}" dt="2022-02-21T13:51:10.020" v="541"/>
          <ac:spMkLst>
            <pc:docMk/>
            <pc:sldMk cId="1511755073" sldId="273"/>
            <ac:spMk id="6" creationId="{7F67351E-0AA0-468A-96AE-EDA2410BF06B}"/>
          </ac:spMkLst>
        </pc:spChg>
        <pc:spChg chg="add del mod">
          <ac:chgData name="Alexander Latinjak" userId="d3c1d4e5750e0df5" providerId="LiveId" clId="{55DE3662-EB3D-4D10-AA3B-C3D2B2B06E7B}" dt="2022-02-21T13:51:10.020" v="541"/>
          <ac:spMkLst>
            <pc:docMk/>
            <pc:sldMk cId="1511755073" sldId="273"/>
            <ac:spMk id="7" creationId="{F7C87477-738F-48B2-9D38-3915E9EC0510}"/>
          </ac:spMkLst>
        </pc:spChg>
        <pc:spChg chg="add del mod">
          <ac:chgData name="Alexander Latinjak" userId="d3c1d4e5750e0df5" providerId="LiveId" clId="{55DE3662-EB3D-4D10-AA3B-C3D2B2B06E7B}" dt="2022-02-21T13:51:10.020" v="541"/>
          <ac:spMkLst>
            <pc:docMk/>
            <pc:sldMk cId="1511755073" sldId="273"/>
            <ac:spMk id="8" creationId="{1705D4E7-4365-4674-9049-DF1631D5D2B4}"/>
          </ac:spMkLst>
        </pc:spChg>
        <pc:spChg chg="add del mod">
          <ac:chgData name="Alexander Latinjak" userId="d3c1d4e5750e0df5" providerId="LiveId" clId="{55DE3662-EB3D-4D10-AA3B-C3D2B2B06E7B}" dt="2022-02-21T13:51:10.020" v="541"/>
          <ac:spMkLst>
            <pc:docMk/>
            <pc:sldMk cId="1511755073" sldId="273"/>
            <ac:spMk id="9" creationId="{1C76FC34-625E-4260-923E-FD27FDC72FA9}"/>
          </ac:spMkLst>
        </pc:spChg>
        <pc:spChg chg="add del mod">
          <ac:chgData name="Alexander Latinjak" userId="d3c1d4e5750e0df5" providerId="LiveId" clId="{55DE3662-EB3D-4D10-AA3B-C3D2B2B06E7B}" dt="2022-02-21T13:51:10.020" v="541"/>
          <ac:spMkLst>
            <pc:docMk/>
            <pc:sldMk cId="1511755073" sldId="273"/>
            <ac:spMk id="10" creationId="{6228AB81-D997-4CA8-9164-E3074B85F934}"/>
          </ac:spMkLst>
        </pc:spChg>
        <pc:spChg chg="add del mod">
          <ac:chgData name="Alexander Latinjak" userId="d3c1d4e5750e0df5" providerId="LiveId" clId="{55DE3662-EB3D-4D10-AA3B-C3D2B2B06E7B}" dt="2022-02-21T13:51:10.020" v="541"/>
          <ac:spMkLst>
            <pc:docMk/>
            <pc:sldMk cId="1511755073" sldId="273"/>
            <ac:spMk id="34" creationId="{E4D66FA7-DB1C-44D6-BFAC-BDEEE4BB530D}"/>
          </ac:spMkLst>
        </pc:spChg>
        <pc:picChg chg="del">
          <ac:chgData name="Alexander Latinjak" userId="d3c1d4e5750e0df5" providerId="LiveId" clId="{55DE3662-EB3D-4D10-AA3B-C3D2B2B06E7B}" dt="2022-02-21T13:51:00.959" v="539" actId="478"/>
          <ac:picMkLst>
            <pc:docMk/>
            <pc:sldMk cId="1511755073" sldId="273"/>
            <ac:picMk id="3" creationId="{C58A8B05-4A85-4CF2-9398-61A68DCDCAA4}"/>
          </ac:picMkLst>
        </pc:picChg>
        <pc:picChg chg="add mod">
          <ac:chgData name="Alexander Latinjak" userId="d3c1d4e5750e0df5" providerId="LiveId" clId="{55DE3662-EB3D-4D10-AA3B-C3D2B2B06E7B}" dt="2022-02-21T13:51:14.711" v="594" actId="1038"/>
          <ac:picMkLst>
            <pc:docMk/>
            <pc:sldMk cId="1511755073" sldId="273"/>
            <ac:picMk id="4" creationId="{C1DF23C2-F765-49C6-B8CC-F8146B851AF9}"/>
          </ac:picMkLst>
        </pc:picChg>
        <pc:picChg chg="add del mod">
          <ac:chgData name="Alexander Latinjak" userId="d3c1d4e5750e0df5" providerId="LiveId" clId="{55DE3662-EB3D-4D10-AA3B-C3D2B2B06E7B}" dt="2022-02-21T13:51:10.020" v="541"/>
          <ac:picMkLst>
            <pc:docMk/>
            <pc:sldMk cId="1511755073" sldId="273"/>
            <ac:picMk id="11" creationId="{D68F1BB1-0352-471D-8C55-ADE1197F05D2}"/>
          </ac:picMkLst>
        </pc:picChg>
        <pc:picChg chg="add del mod">
          <ac:chgData name="Alexander Latinjak" userId="d3c1d4e5750e0df5" providerId="LiveId" clId="{55DE3662-EB3D-4D10-AA3B-C3D2B2B06E7B}" dt="2022-02-21T13:51:10.020" v="541"/>
          <ac:picMkLst>
            <pc:docMk/>
            <pc:sldMk cId="1511755073" sldId="273"/>
            <ac:picMk id="12" creationId="{1F021DCF-8E59-474B-8E67-6AC12327685D}"/>
          </ac:picMkLst>
        </pc:picChg>
        <pc:picChg chg="add del mod">
          <ac:chgData name="Alexander Latinjak" userId="d3c1d4e5750e0df5" providerId="LiveId" clId="{55DE3662-EB3D-4D10-AA3B-C3D2B2B06E7B}" dt="2022-02-21T13:51:10.020" v="541"/>
          <ac:picMkLst>
            <pc:docMk/>
            <pc:sldMk cId="1511755073" sldId="273"/>
            <ac:picMk id="13" creationId="{A0981978-E432-47EB-8389-4AB384C8C4AA}"/>
          </ac:picMkLst>
        </pc:picChg>
        <pc:picChg chg="add del mod">
          <ac:chgData name="Alexander Latinjak" userId="d3c1d4e5750e0df5" providerId="LiveId" clId="{55DE3662-EB3D-4D10-AA3B-C3D2B2B06E7B}" dt="2022-02-21T13:51:10.020" v="541"/>
          <ac:picMkLst>
            <pc:docMk/>
            <pc:sldMk cId="1511755073" sldId="273"/>
            <ac:picMk id="14" creationId="{A5C9F770-E891-4D5A-805B-BACBE43A732B}"/>
          </ac:picMkLst>
        </pc:picChg>
        <pc:picChg chg="add del mod">
          <ac:chgData name="Alexander Latinjak" userId="d3c1d4e5750e0df5" providerId="LiveId" clId="{55DE3662-EB3D-4D10-AA3B-C3D2B2B06E7B}" dt="2022-02-21T13:51:10.020" v="541"/>
          <ac:picMkLst>
            <pc:docMk/>
            <pc:sldMk cId="1511755073" sldId="273"/>
            <ac:picMk id="15" creationId="{26243999-30C1-4C78-8007-BB7B170B3E57}"/>
          </ac:picMkLst>
        </pc:picChg>
        <pc:picChg chg="add del mod">
          <ac:chgData name="Alexander Latinjak" userId="d3c1d4e5750e0df5" providerId="LiveId" clId="{55DE3662-EB3D-4D10-AA3B-C3D2B2B06E7B}" dt="2022-02-21T13:51:10.020" v="541"/>
          <ac:picMkLst>
            <pc:docMk/>
            <pc:sldMk cId="1511755073" sldId="273"/>
            <ac:picMk id="16" creationId="{C93CF93D-AF91-4CC8-83B9-52DEF8C02E4E}"/>
          </ac:picMkLst>
        </pc:picChg>
        <pc:picChg chg="add del mod">
          <ac:chgData name="Alexander Latinjak" userId="d3c1d4e5750e0df5" providerId="LiveId" clId="{55DE3662-EB3D-4D10-AA3B-C3D2B2B06E7B}" dt="2022-02-21T13:51:10.020" v="541"/>
          <ac:picMkLst>
            <pc:docMk/>
            <pc:sldMk cId="1511755073" sldId="273"/>
            <ac:picMk id="17" creationId="{8A1CDCD1-C979-4CE0-9489-3A41C014274B}"/>
          </ac:picMkLst>
        </pc:picChg>
        <pc:picChg chg="add del mod">
          <ac:chgData name="Alexander Latinjak" userId="d3c1d4e5750e0df5" providerId="LiveId" clId="{55DE3662-EB3D-4D10-AA3B-C3D2B2B06E7B}" dt="2022-02-21T13:51:10.020" v="541"/>
          <ac:picMkLst>
            <pc:docMk/>
            <pc:sldMk cId="1511755073" sldId="273"/>
            <ac:picMk id="18" creationId="{609CC72F-88A2-4499-937E-9DE5AED26C62}"/>
          </ac:picMkLst>
        </pc:picChg>
        <pc:picChg chg="add del mod">
          <ac:chgData name="Alexander Latinjak" userId="d3c1d4e5750e0df5" providerId="LiveId" clId="{55DE3662-EB3D-4D10-AA3B-C3D2B2B06E7B}" dt="2022-02-21T13:51:10.020" v="541"/>
          <ac:picMkLst>
            <pc:docMk/>
            <pc:sldMk cId="1511755073" sldId="273"/>
            <ac:picMk id="19" creationId="{4D9C6555-8694-4D31-B2CE-FD30BA61CB09}"/>
          </ac:picMkLst>
        </pc:picChg>
        <pc:picChg chg="add del mod">
          <ac:chgData name="Alexander Latinjak" userId="d3c1d4e5750e0df5" providerId="LiveId" clId="{55DE3662-EB3D-4D10-AA3B-C3D2B2B06E7B}" dt="2022-02-21T13:51:10.020" v="541"/>
          <ac:picMkLst>
            <pc:docMk/>
            <pc:sldMk cId="1511755073" sldId="273"/>
            <ac:picMk id="20" creationId="{497D602E-5412-466E-873C-DAF4D319A6B2}"/>
          </ac:picMkLst>
        </pc:picChg>
        <pc:picChg chg="add del mod">
          <ac:chgData name="Alexander Latinjak" userId="d3c1d4e5750e0df5" providerId="LiveId" clId="{55DE3662-EB3D-4D10-AA3B-C3D2B2B06E7B}" dt="2022-02-21T13:51:10.020" v="541"/>
          <ac:picMkLst>
            <pc:docMk/>
            <pc:sldMk cId="1511755073" sldId="273"/>
            <ac:picMk id="21" creationId="{7A0FA392-1593-4C11-9C5D-9E99E8EDCB3A}"/>
          </ac:picMkLst>
        </pc:picChg>
        <pc:picChg chg="add del mod">
          <ac:chgData name="Alexander Latinjak" userId="d3c1d4e5750e0df5" providerId="LiveId" clId="{55DE3662-EB3D-4D10-AA3B-C3D2B2B06E7B}" dt="2022-02-21T13:51:10.020" v="541"/>
          <ac:picMkLst>
            <pc:docMk/>
            <pc:sldMk cId="1511755073" sldId="273"/>
            <ac:picMk id="22" creationId="{FB581F28-C5AA-4482-91D1-1C5945F1A60F}"/>
          </ac:picMkLst>
        </pc:picChg>
        <pc:picChg chg="add del mod">
          <ac:chgData name="Alexander Latinjak" userId="d3c1d4e5750e0df5" providerId="LiveId" clId="{55DE3662-EB3D-4D10-AA3B-C3D2B2B06E7B}" dt="2022-02-21T13:51:10.020" v="541"/>
          <ac:picMkLst>
            <pc:docMk/>
            <pc:sldMk cId="1511755073" sldId="273"/>
            <ac:picMk id="23" creationId="{76A2881C-B15D-49C8-9830-270D668EDFD1}"/>
          </ac:picMkLst>
        </pc:picChg>
        <pc:picChg chg="add del mod">
          <ac:chgData name="Alexander Latinjak" userId="d3c1d4e5750e0df5" providerId="LiveId" clId="{55DE3662-EB3D-4D10-AA3B-C3D2B2B06E7B}" dt="2022-02-21T13:51:10.020" v="541"/>
          <ac:picMkLst>
            <pc:docMk/>
            <pc:sldMk cId="1511755073" sldId="273"/>
            <ac:picMk id="24" creationId="{FE7B45D9-0418-464F-88B5-B82D01045B52}"/>
          </ac:picMkLst>
        </pc:picChg>
        <pc:picChg chg="add del mod">
          <ac:chgData name="Alexander Latinjak" userId="d3c1d4e5750e0df5" providerId="LiveId" clId="{55DE3662-EB3D-4D10-AA3B-C3D2B2B06E7B}" dt="2022-02-21T13:51:10.020" v="541"/>
          <ac:picMkLst>
            <pc:docMk/>
            <pc:sldMk cId="1511755073" sldId="273"/>
            <ac:picMk id="25" creationId="{55C4B0C0-C8DA-47A9-A05A-B4285671A4AD}"/>
          </ac:picMkLst>
        </pc:picChg>
        <pc:picChg chg="add del mod">
          <ac:chgData name="Alexander Latinjak" userId="d3c1d4e5750e0df5" providerId="LiveId" clId="{55DE3662-EB3D-4D10-AA3B-C3D2B2B06E7B}" dt="2022-02-21T13:51:10.020" v="541"/>
          <ac:picMkLst>
            <pc:docMk/>
            <pc:sldMk cId="1511755073" sldId="273"/>
            <ac:picMk id="26" creationId="{3839EC7F-28F1-4155-98F2-DA80FEA8B18C}"/>
          </ac:picMkLst>
        </pc:picChg>
        <pc:picChg chg="add del mod">
          <ac:chgData name="Alexander Latinjak" userId="d3c1d4e5750e0df5" providerId="LiveId" clId="{55DE3662-EB3D-4D10-AA3B-C3D2B2B06E7B}" dt="2022-02-21T13:51:10.020" v="541"/>
          <ac:picMkLst>
            <pc:docMk/>
            <pc:sldMk cId="1511755073" sldId="273"/>
            <ac:picMk id="27" creationId="{F5676B2E-05B7-42DD-84F9-1B42DE8D1F07}"/>
          </ac:picMkLst>
        </pc:picChg>
        <pc:picChg chg="add del mod">
          <ac:chgData name="Alexander Latinjak" userId="d3c1d4e5750e0df5" providerId="LiveId" clId="{55DE3662-EB3D-4D10-AA3B-C3D2B2B06E7B}" dt="2022-02-21T13:51:10.020" v="541"/>
          <ac:picMkLst>
            <pc:docMk/>
            <pc:sldMk cId="1511755073" sldId="273"/>
            <ac:picMk id="28" creationId="{F188F6E3-0349-4534-A653-30BE726A1629}"/>
          </ac:picMkLst>
        </pc:picChg>
        <pc:picChg chg="add del mod">
          <ac:chgData name="Alexander Latinjak" userId="d3c1d4e5750e0df5" providerId="LiveId" clId="{55DE3662-EB3D-4D10-AA3B-C3D2B2B06E7B}" dt="2022-02-21T13:51:10.020" v="541"/>
          <ac:picMkLst>
            <pc:docMk/>
            <pc:sldMk cId="1511755073" sldId="273"/>
            <ac:picMk id="29" creationId="{0814147D-54E7-44EB-992D-0544433EF00B}"/>
          </ac:picMkLst>
        </pc:picChg>
        <pc:picChg chg="add del mod">
          <ac:chgData name="Alexander Latinjak" userId="d3c1d4e5750e0df5" providerId="LiveId" clId="{55DE3662-EB3D-4D10-AA3B-C3D2B2B06E7B}" dt="2022-02-21T13:51:10.020" v="541"/>
          <ac:picMkLst>
            <pc:docMk/>
            <pc:sldMk cId="1511755073" sldId="273"/>
            <ac:picMk id="30" creationId="{20DCDFBF-4804-47F4-9172-E762E9D58776}"/>
          </ac:picMkLst>
        </pc:picChg>
        <pc:picChg chg="add del mod">
          <ac:chgData name="Alexander Latinjak" userId="d3c1d4e5750e0df5" providerId="LiveId" clId="{55DE3662-EB3D-4D10-AA3B-C3D2B2B06E7B}" dt="2022-02-21T13:51:10.020" v="541"/>
          <ac:picMkLst>
            <pc:docMk/>
            <pc:sldMk cId="1511755073" sldId="273"/>
            <ac:picMk id="31" creationId="{771F7156-226B-4E5D-BBA5-742D493C2E11}"/>
          </ac:picMkLst>
        </pc:picChg>
        <pc:picChg chg="add del mod">
          <ac:chgData name="Alexander Latinjak" userId="d3c1d4e5750e0df5" providerId="LiveId" clId="{55DE3662-EB3D-4D10-AA3B-C3D2B2B06E7B}" dt="2022-02-21T13:51:10.020" v="541"/>
          <ac:picMkLst>
            <pc:docMk/>
            <pc:sldMk cId="1511755073" sldId="273"/>
            <ac:picMk id="32" creationId="{40B1B7E5-52B7-43B7-B858-196AF1176C94}"/>
          </ac:picMkLst>
        </pc:picChg>
        <pc:picChg chg="add del mod">
          <ac:chgData name="Alexander Latinjak" userId="d3c1d4e5750e0df5" providerId="LiveId" clId="{55DE3662-EB3D-4D10-AA3B-C3D2B2B06E7B}" dt="2022-02-21T13:51:10.020" v="541"/>
          <ac:picMkLst>
            <pc:docMk/>
            <pc:sldMk cId="1511755073" sldId="273"/>
            <ac:picMk id="33" creationId="{38312F0F-367A-445B-817B-EECDE051D3FE}"/>
          </ac:picMkLst>
        </pc:picChg>
        <pc:picChg chg="add del mod">
          <ac:chgData name="Alexander Latinjak" userId="d3c1d4e5750e0df5" providerId="LiveId" clId="{55DE3662-EB3D-4D10-AA3B-C3D2B2B06E7B}" dt="2022-02-21T13:51:10.020" v="541"/>
          <ac:picMkLst>
            <pc:docMk/>
            <pc:sldMk cId="1511755073" sldId="273"/>
            <ac:picMk id="35" creationId="{15787FB7-0D89-4B11-A2BA-7DFD8E484330}"/>
          </ac:picMkLst>
        </pc:picChg>
      </pc:sldChg>
      <pc:sldChg chg="addSp delSp modSp mod">
        <pc:chgData name="Alexander Latinjak" userId="d3c1d4e5750e0df5" providerId="LiveId" clId="{55DE3662-EB3D-4D10-AA3B-C3D2B2B06E7B}" dt="2022-02-21T13:47:27.981" v="255" actId="1035"/>
        <pc:sldMkLst>
          <pc:docMk/>
          <pc:sldMk cId="1514047160" sldId="274"/>
        </pc:sldMkLst>
        <pc:spChg chg="add del mod">
          <ac:chgData name="Alexander Latinjak" userId="d3c1d4e5750e0df5" providerId="LiveId" clId="{55DE3662-EB3D-4D10-AA3B-C3D2B2B06E7B}" dt="2022-02-21T13:46:02.558" v="2"/>
          <ac:spMkLst>
            <pc:docMk/>
            <pc:sldMk cId="1514047160" sldId="274"/>
            <ac:spMk id="8" creationId="{2182448E-C928-49D8-82DB-0F6D0F31BA5D}"/>
          </ac:spMkLst>
        </pc:spChg>
        <pc:spChg chg="add del mod">
          <ac:chgData name="Alexander Latinjak" userId="d3c1d4e5750e0df5" providerId="LiveId" clId="{55DE3662-EB3D-4D10-AA3B-C3D2B2B06E7B}" dt="2022-02-21T13:46:02.558" v="2"/>
          <ac:spMkLst>
            <pc:docMk/>
            <pc:sldMk cId="1514047160" sldId="274"/>
            <ac:spMk id="9" creationId="{3C90B4B1-3BF2-4E16-B544-712892A92096}"/>
          </ac:spMkLst>
        </pc:spChg>
        <pc:spChg chg="add del mod">
          <ac:chgData name="Alexander Latinjak" userId="d3c1d4e5750e0df5" providerId="LiveId" clId="{55DE3662-EB3D-4D10-AA3B-C3D2B2B06E7B}" dt="2022-02-21T13:46:02.558" v="2"/>
          <ac:spMkLst>
            <pc:docMk/>
            <pc:sldMk cId="1514047160" sldId="274"/>
            <ac:spMk id="10" creationId="{FAA38BF5-6A5D-40B1-AFDA-5D66855BF870}"/>
          </ac:spMkLst>
        </pc:spChg>
        <pc:spChg chg="add del mod">
          <ac:chgData name="Alexander Latinjak" userId="d3c1d4e5750e0df5" providerId="LiveId" clId="{55DE3662-EB3D-4D10-AA3B-C3D2B2B06E7B}" dt="2022-02-21T13:46:02.558" v="2"/>
          <ac:spMkLst>
            <pc:docMk/>
            <pc:sldMk cId="1514047160" sldId="274"/>
            <ac:spMk id="11" creationId="{3308D398-A590-4C48-AB74-068171D147B3}"/>
          </ac:spMkLst>
        </pc:spChg>
        <pc:spChg chg="add del mod">
          <ac:chgData name="Alexander Latinjak" userId="d3c1d4e5750e0df5" providerId="LiveId" clId="{55DE3662-EB3D-4D10-AA3B-C3D2B2B06E7B}" dt="2022-02-21T13:46:02.558" v="2"/>
          <ac:spMkLst>
            <pc:docMk/>
            <pc:sldMk cId="1514047160" sldId="274"/>
            <ac:spMk id="13" creationId="{BBA908DE-CC02-4969-A201-04FC88948FC8}"/>
          </ac:spMkLst>
        </pc:spChg>
        <pc:spChg chg="add del mod">
          <ac:chgData name="Alexander Latinjak" userId="d3c1d4e5750e0df5" providerId="LiveId" clId="{55DE3662-EB3D-4D10-AA3B-C3D2B2B06E7B}" dt="2022-02-21T13:46:24.595" v="69"/>
          <ac:spMkLst>
            <pc:docMk/>
            <pc:sldMk cId="1514047160" sldId="274"/>
            <ac:spMk id="16" creationId="{10BE25E9-51C6-407D-8489-DAB6DAE4D2F7}"/>
          </ac:spMkLst>
        </pc:spChg>
        <pc:spChg chg="add del mod">
          <ac:chgData name="Alexander Latinjak" userId="d3c1d4e5750e0df5" providerId="LiveId" clId="{55DE3662-EB3D-4D10-AA3B-C3D2B2B06E7B}" dt="2022-02-21T13:46:24.595" v="69"/>
          <ac:spMkLst>
            <pc:docMk/>
            <pc:sldMk cId="1514047160" sldId="274"/>
            <ac:spMk id="17" creationId="{4B603484-E515-46BF-8A97-C1C4FA44CC0C}"/>
          </ac:spMkLst>
        </pc:spChg>
        <pc:spChg chg="add del mod">
          <ac:chgData name="Alexander Latinjak" userId="d3c1d4e5750e0df5" providerId="LiveId" clId="{55DE3662-EB3D-4D10-AA3B-C3D2B2B06E7B}" dt="2022-02-21T13:46:24.595" v="69"/>
          <ac:spMkLst>
            <pc:docMk/>
            <pc:sldMk cId="1514047160" sldId="274"/>
            <ac:spMk id="18" creationId="{1449584D-1DBD-4BED-8EF9-475668E2DD3C}"/>
          </ac:spMkLst>
        </pc:spChg>
        <pc:spChg chg="add del mod">
          <ac:chgData name="Alexander Latinjak" userId="d3c1d4e5750e0df5" providerId="LiveId" clId="{55DE3662-EB3D-4D10-AA3B-C3D2B2B06E7B}" dt="2022-02-21T13:46:24.595" v="69"/>
          <ac:spMkLst>
            <pc:docMk/>
            <pc:sldMk cId="1514047160" sldId="274"/>
            <ac:spMk id="19" creationId="{FEC2A3EF-EE9D-44E3-81B6-CFBD507E303E}"/>
          </ac:spMkLst>
        </pc:spChg>
        <pc:spChg chg="add del mod">
          <ac:chgData name="Alexander Latinjak" userId="d3c1d4e5750e0df5" providerId="LiveId" clId="{55DE3662-EB3D-4D10-AA3B-C3D2B2B06E7B}" dt="2022-02-21T13:46:24.595" v="69"/>
          <ac:spMkLst>
            <pc:docMk/>
            <pc:sldMk cId="1514047160" sldId="274"/>
            <ac:spMk id="20" creationId="{B73A880D-972B-4DC5-9C21-71AC86F32365}"/>
          </ac:spMkLst>
        </pc:spChg>
        <pc:spChg chg="add del mod">
          <ac:chgData name="Alexander Latinjak" userId="d3c1d4e5750e0df5" providerId="LiveId" clId="{55DE3662-EB3D-4D10-AA3B-C3D2B2B06E7B}" dt="2022-02-21T13:46:24.595" v="69"/>
          <ac:spMkLst>
            <pc:docMk/>
            <pc:sldMk cId="1514047160" sldId="274"/>
            <ac:spMk id="30" creationId="{F6B47148-5B44-44C9-AC7E-3BCD52A6171F}"/>
          </ac:spMkLst>
        </pc:spChg>
        <pc:spChg chg="add del mod">
          <ac:chgData name="Alexander Latinjak" userId="d3c1d4e5750e0df5" providerId="LiveId" clId="{55DE3662-EB3D-4D10-AA3B-C3D2B2B06E7B}" dt="2022-02-21T13:46:49.812" v="101"/>
          <ac:spMkLst>
            <pc:docMk/>
            <pc:sldMk cId="1514047160" sldId="274"/>
            <ac:spMk id="32" creationId="{1A512AEA-890F-4B81-A4D1-B1B6C49A6BA2}"/>
          </ac:spMkLst>
        </pc:spChg>
        <pc:spChg chg="add del mod">
          <ac:chgData name="Alexander Latinjak" userId="d3c1d4e5750e0df5" providerId="LiveId" clId="{55DE3662-EB3D-4D10-AA3B-C3D2B2B06E7B}" dt="2022-02-21T13:46:49.812" v="101"/>
          <ac:spMkLst>
            <pc:docMk/>
            <pc:sldMk cId="1514047160" sldId="274"/>
            <ac:spMk id="33" creationId="{3715907F-3967-44B4-8C69-2D285A477AF3}"/>
          </ac:spMkLst>
        </pc:spChg>
        <pc:spChg chg="add del mod">
          <ac:chgData name="Alexander Latinjak" userId="d3c1d4e5750e0df5" providerId="LiveId" clId="{55DE3662-EB3D-4D10-AA3B-C3D2B2B06E7B}" dt="2022-02-21T13:46:49.812" v="101"/>
          <ac:spMkLst>
            <pc:docMk/>
            <pc:sldMk cId="1514047160" sldId="274"/>
            <ac:spMk id="34" creationId="{D01531C1-E98C-4DB7-9629-376E8A18A7DB}"/>
          </ac:spMkLst>
        </pc:spChg>
        <pc:spChg chg="add del mod">
          <ac:chgData name="Alexander Latinjak" userId="d3c1d4e5750e0df5" providerId="LiveId" clId="{55DE3662-EB3D-4D10-AA3B-C3D2B2B06E7B}" dt="2022-02-21T13:46:49.812" v="101"/>
          <ac:spMkLst>
            <pc:docMk/>
            <pc:sldMk cId="1514047160" sldId="274"/>
            <ac:spMk id="35" creationId="{C4D1DE25-DFB9-4CF9-8FCE-C06F518B8028}"/>
          </ac:spMkLst>
        </pc:spChg>
        <pc:spChg chg="add del mod">
          <ac:chgData name="Alexander Latinjak" userId="d3c1d4e5750e0df5" providerId="LiveId" clId="{55DE3662-EB3D-4D10-AA3B-C3D2B2B06E7B}" dt="2022-02-21T13:46:49.812" v="101"/>
          <ac:spMkLst>
            <pc:docMk/>
            <pc:sldMk cId="1514047160" sldId="274"/>
            <ac:spMk id="36" creationId="{CC759030-737F-4CED-B3F1-3AA1EBAC3973}"/>
          </ac:spMkLst>
        </pc:spChg>
        <pc:spChg chg="add del mod">
          <ac:chgData name="Alexander Latinjak" userId="d3c1d4e5750e0df5" providerId="LiveId" clId="{55DE3662-EB3D-4D10-AA3B-C3D2B2B06E7B}" dt="2022-02-21T13:46:49.812" v="101"/>
          <ac:spMkLst>
            <pc:docMk/>
            <pc:sldMk cId="1514047160" sldId="274"/>
            <ac:spMk id="38" creationId="{84C020ED-5F08-49EB-BC68-127BD0776DC0}"/>
          </ac:spMkLst>
        </pc:spChg>
        <pc:spChg chg="add del mod">
          <ac:chgData name="Alexander Latinjak" userId="d3c1d4e5750e0df5" providerId="LiveId" clId="{55DE3662-EB3D-4D10-AA3B-C3D2B2B06E7B}" dt="2022-02-21T13:47:17.410" v="163"/>
          <ac:spMkLst>
            <pc:docMk/>
            <pc:sldMk cId="1514047160" sldId="274"/>
            <ac:spMk id="41" creationId="{D6E5FC7B-9ABE-4FDC-8494-85851E72F258}"/>
          </ac:spMkLst>
        </pc:spChg>
        <pc:spChg chg="add del mod">
          <ac:chgData name="Alexander Latinjak" userId="d3c1d4e5750e0df5" providerId="LiveId" clId="{55DE3662-EB3D-4D10-AA3B-C3D2B2B06E7B}" dt="2022-02-21T13:47:17.410" v="163"/>
          <ac:spMkLst>
            <pc:docMk/>
            <pc:sldMk cId="1514047160" sldId="274"/>
            <ac:spMk id="42" creationId="{2B738147-93B2-4C08-8E4F-E624A012B980}"/>
          </ac:spMkLst>
        </pc:spChg>
        <pc:spChg chg="add del mod">
          <ac:chgData name="Alexander Latinjak" userId="d3c1d4e5750e0df5" providerId="LiveId" clId="{55DE3662-EB3D-4D10-AA3B-C3D2B2B06E7B}" dt="2022-02-21T13:47:17.410" v="163"/>
          <ac:spMkLst>
            <pc:docMk/>
            <pc:sldMk cId="1514047160" sldId="274"/>
            <ac:spMk id="43" creationId="{7621D3D9-9127-473A-87CA-EDBA58D8FD70}"/>
          </ac:spMkLst>
        </pc:spChg>
        <pc:spChg chg="add del mod">
          <ac:chgData name="Alexander Latinjak" userId="d3c1d4e5750e0df5" providerId="LiveId" clId="{55DE3662-EB3D-4D10-AA3B-C3D2B2B06E7B}" dt="2022-02-21T13:47:17.410" v="163"/>
          <ac:spMkLst>
            <pc:docMk/>
            <pc:sldMk cId="1514047160" sldId="274"/>
            <ac:spMk id="44" creationId="{15A413F4-7797-428B-B43C-7E2E794D6C7E}"/>
          </ac:spMkLst>
        </pc:spChg>
        <pc:spChg chg="add del mod">
          <ac:chgData name="Alexander Latinjak" userId="d3c1d4e5750e0df5" providerId="LiveId" clId="{55DE3662-EB3D-4D10-AA3B-C3D2B2B06E7B}" dt="2022-02-21T13:47:17.410" v="163"/>
          <ac:spMkLst>
            <pc:docMk/>
            <pc:sldMk cId="1514047160" sldId="274"/>
            <ac:spMk id="45" creationId="{AEB94004-C667-4FDB-8D78-C108698E1D37}"/>
          </ac:spMkLst>
        </pc:spChg>
        <pc:spChg chg="add del mod">
          <ac:chgData name="Alexander Latinjak" userId="d3c1d4e5750e0df5" providerId="LiveId" clId="{55DE3662-EB3D-4D10-AA3B-C3D2B2B06E7B}" dt="2022-02-21T13:47:17.410" v="163"/>
          <ac:spMkLst>
            <pc:docMk/>
            <pc:sldMk cId="1514047160" sldId="274"/>
            <ac:spMk id="53" creationId="{1EF0B41C-D48B-4D0C-A0EB-81E910E2598E}"/>
          </ac:spMkLst>
        </pc:spChg>
        <pc:picChg chg="del">
          <ac:chgData name="Alexander Latinjak" userId="d3c1d4e5750e0df5" providerId="LiveId" clId="{55DE3662-EB3D-4D10-AA3B-C3D2B2B06E7B}" dt="2022-02-21T13:45:49.645" v="0" actId="478"/>
          <ac:picMkLst>
            <pc:docMk/>
            <pc:sldMk cId="1514047160" sldId="274"/>
            <ac:picMk id="2" creationId="{19C804E2-7686-4A8C-A2BE-1E696B126B32}"/>
          </ac:picMkLst>
        </pc:picChg>
        <pc:picChg chg="del">
          <ac:chgData name="Alexander Latinjak" userId="d3c1d4e5750e0df5" providerId="LiveId" clId="{55DE3662-EB3D-4D10-AA3B-C3D2B2B06E7B}" dt="2022-02-21T13:46:17.279" v="67" actId="478"/>
          <ac:picMkLst>
            <pc:docMk/>
            <pc:sldMk cId="1514047160" sldId="274"/>
            <ac:picMk id="3" creationId="{25C802F3-F816-4FF8-A54C-3497C795E8F1}"/>
          </ac:picMkLst>
        </pc:picChg>
        <pc:picChg chg="del">
          <ac:chgData name="Alexander Latinjak" userId="d3c1d4e5750e0df5" providerId="LiveId" clId="{55DE3662-EB3D-4D10-AA3B-C3D2B2B06E7B}" dt="2022-02-21T13:46:41.262" v="99" actId="478"/>
          <ac:picMkLst>
            <pc:docMk/>
            <pc:sldMk cId="1514047160" sldId="274"/>
            <ac:picMk id="4" creationId="{EFE1C69A-E61D-4BA5-B584-EC0064FE3BDD}"/>
          </ac:picMkLst>
        </pc:picChg>
        <pc:picChg chg="del">
          <ac:chgData name="Alexander Latinjak" userId="d3c1d4e5750e0df5" providerId="LiveId" clId="{55DE3662-EB3D-4D10-AA3B-C3D2B2B06E7B}" dt="2022-02-21T13:47:09.654" v="161" actId="478"/>
          <ac:picMkLst>
            <pc:docMk/>
            <pc:sldMk cId="1514047160" sldId="274"/>
            <ac:picMk id="5" creationId="{706E15CB-B0B3-42D8-90A3-7340CA630CF9}"/>
          </ac:picMkLst>
        </pc:picChg>
        <pc:picChg chg="add mod">
          <ac:chgData name="Alexander Latinjak" userId="d3c1d4e5750e0df5" providerId="LiveId" clId="{55DE3662-EB3D-4D10-AA3B-C3D2B2B06E7B}" dt="2022-02-21T13:46:13.414" v="66" actId="1037"/>
          <ac:picMkLst>
            <pc:docMk/>
            <pc:sldMk cId="1514047160" sldId="274"/>
            <ac:picMk id="6" creationId="{1542F446-A332-4B94-B86A-F7B25EDD9F34}"/>
          </ac:picMkLst>
        </pc:picChg>
        <pc:picChg chg="add mod">
          <ac:chgData name="Alexander Latinjak" userId="d3c1d4e5750e0df5" providerId="LiveId" clId="{55DE3662-EB3D-4D10-AA3B-C3D2B2B06E7B}" dt="2022-02-21T13:46:37.159" v="98" actId="1035"/>
          <ac:picMkLst>
            <pc:docMk/>
            <pc:sldMk cId="1514047160" sldId="274"/>
            <ac:picMk id="7" creationId="{8C82495E-F636-4B61-BD8D-401475CB6006}"/>
          </ac:picMkLst>
        </pc:picChg>
        <pc:picChg chg="add del mod">
          <ac:chgData name="Alexander Latinjak" userId="d3c1d4e5750e0df5" providerId="LiveId" clId="{55DE3662-EB3D-4D10-AA3B-C3D2B2B06E7B}" dt="2022-02-21T13:46:02.558" v="2"/>
          <ac:picMkLst>
            <pc:docMk/>
            <pc:sldMk cId="1514047160" sldId="274"/>
            <ac:picMk id="12" creationId="{8126069A-D276-4D34-9829-A3C9A7F82349}"/>
          </ac:picMkLst>
        </pc:picChg>
        <pc:picChg chg="add del mod">
          <ac:chgData name="Alexander Latinjak" userId="d3c1d4e5750e0df5" providerId="LiveId" clId="{55DE3662-EB3D-4D10-AA3B-C3D2B2B06E7B}" dt="2022-02-21T13:46:24.595" v="69"/>
          <ac:picMkLst>
            <pc:docMk/>
            <pc:sldMk cId="1514047160" sldId="274"/>
            <ac:picMk id="21" creationId="{39675156-C279-4230-9A6A-CCD4EF2E11E3}"/>
          </ac:picMkLst>
        </pc:picChg>
        <pc:picChg chg="add del mod">
          <ac:chgData name="Alexander Latinjak" userId="d3c1d4e5750e0df5" providerId="LiveId" clId="{55DE3662-EB3D-4D10-AA3B-C3D2B2B06E7B}" dt="2022-02-21T13:46:24.595" v="69"/>
          <ac:picMkLst>
            <pc:docMk/>
            <pc:sldMk cId="1514047160" sldId="274"/>
            <ac:picMk id="22" creationId="{931858AF-38DD-431D-AB8F-C4290DE854C6}"/>
          </ac:picMkLst>
        </pc:picChg>
        <pc:picChg chg="add del mod">
          <ac:chgData name="Alexander Latinjak" userId="d3c1d4e5750e0df5" providerId="LiveId" clId="{55DE3662-EB3D-4D10-AA3B-C3D2B2B06E7B}" dt="2022-02-21T13:46:24.595" v="69"/>
          <ac:picMkLst>
            <pc:docMk/>
            <pc:sldMk cId="1514047160" sldId="274"/>
            <ac:picMk id="23" creationId="{3AD60268-21BE-457E-9732-BC8C63BF16EC}"/>
          </ac:picMkLst>
        </pc:picChg>
        <pc:picChg chg="add del mod">
          <ac:chgData name="Alexander Latinjak" userId="d3c1d4e5750e0df5" providerId="LiveId" clId="{55DE3662-EB3D-4D10-AA3B-C3D2B2B06E7B}" dt="2022-02-21T13:46:24.595" v="69"/>
          <ac:picMkLst>
            <pc:docMk/>
            <pc:sldMk cId="1514047160" sldId="274"/>
            <ac:picMk id="24" creationId="{08C2367D-3E6C-4E06-9A4D-66B642FFC05C}"/>
          </ac:picMkLst>
        </pc:picChg>
        <pc:picChg chg="add del mod">
          <ac:chgData name="Alexander Latinjak" userId="d3c1d4e5750e0df5" providerId="LiveId" clId="{55DE3662-EB3D-4D10-AA3B-C3D2B2B06E7B}" dt="2022-02-21T13:46:24.595" v="69"/>
          <ac:picMkLst>
            <pc:docMk/>
            <pc:sldMk cId="1514047160" sldId="274"/>
            <ac:picMk id="25" creationId="{EBADE733-8C83-4480-AFB4-6823591756CD}"/>
          </ac:picMkLst>
        </pc:picChg>
        <pc:picChg chg="add del mod">
          <ac:chgData name="Alexander Latinjak" userId="d3c1d4e5750e0df5" providerId="LiveId" clId="{55DE3662-EB3D-4D10-AA3B-C3D2B2B06E7B}" dt="2022-02-21T13:46:24.595" v="69"/>
          <ac:picMkLst>
            <pc:docMk/>
            <pc:sldMk cId="1514047160" sldId="274"/>
            <ac:picMk id="26" creationId="{CBA8B10E-BEFF-4F39-ACD1-071334D60704}"/>
          </ac:picMkLst>
        </pc:picChg>
        <pc:picChg chg="add del mod">
          <ac:chgData name="Alexander Latinjak" userId="d3c1d4e5750e0df5" providerId="LiveId" clId="{55DE3662-EB3D-4D10-AA3B-C3D2B2B06E7B}" dt="2022-02-21T13:46:24.595" v="69"/>
          <ac:picMkLst>
            <pc:docMk/>
            <pc:sldMk cId="1514047160" sldId="274"/>
            <ac:picMk id="27" creationId="{A195A813-5481-44D6-8779-4AB5AE8C3B8D}"/>
          </ac:picMkLst>
        </pc:picChg>
        <pc:picChg chg="add del mod">
          <ac:chgData name="Alexander Latinjak" userId="d3c1d4e5750e0df5" providerId="LiveId" clId="{55DE3662-EB3D-4D10-AA3B-C3D2B2B06E7B}" dt="2022-02-21T13:46:24.595" v="69"/>
          <ac:picMkLst>
            <pc:docMk/>
            <pc:sldMk cId="1514047160" sldId="274"/>
            <ac:picMk id="28" creationId="{1F5C22B7-9200-4321-ACB6-EFC1B601D1EF}"/>
          </ac:picMkLst>
        </pc:picChg>
        <pc:picChg chg="add del mod">
          <ac:chgData name="Alexander Latinjak" userId="d3c1d4e5750e0df5" providerId="LiveId" clId="{55DE3662-EB3D-4D10-AA3B-C3D2B2B06E7B}" dt="2022-02-21T13:46:24.595" v="69"/>
          <ac:picMkLst>
            <pc:docMk/>
            <pc:sldMk cId="1514047160" sldId="274"/>
            <ac:picMk id="29" creationId="{209F89F4-C2D6-4C5D-B3A0-DE39CFEBB182}"/>
          </ac:picMkLst>
        </pc:picChg>
        <pc:picChg chg="add del mod">
          <ac:chgData name="Alexander Latinjak" userId="d3c1d4e5750e0df5" providerId="LiveId" clId="{55DE3662-EB3D-4D10-AA3B-C3D2B2B06E7B}" dt="2022-02-21T13:46:24.595" v="69"/>
          <ac:picMkLst>
            <pc:docMk/>
            <pc:sldMk cId="1514047160" sldId="274"/>
            <ac:picMk id="31" creationId="{C3AE487F-C8F6-4C56-9B56-7F8E44FDAB54}"/>
          </ac:picMkLst>
        </pc:picChg>
        <pc:picChg chg="add del mod">
          <ac:chgData name="Alexander Latinjak" userId="d3c1d4e5750e0df5" providerId="LiveId" clId="{55DE3662-EB3D-4D10-AA3B-C3D2B2B06E7B}" dt="2022-02-21T13:46:49.812" v="101"/>
          <ac:picMkLst>
            <pc:docMk/>
            <pc:sldMk cId="1514047160" sldId="274"/>
            <ac:picMk id="37" creationId="{25E7EC62-1085-4648-9455-EEC1CEB31748}"/>
          </ac:picMkLst>
        </pc:picChg>
        <pc:picChg chg="add del mod">
          <ac:chgData name="Alexander Latinjak" userId="d3c1d4e5750e0df5" providerId="LiveId" clId="{55DE3662-EB3D-4D10-AA3B-C3D2B2B06E7B}" dt="2022-02-21T13:46:49.812" v="101"/>
          <ac:picMkLst>
            <pc:docMk/>
            <pc:sldMk cId="1514047160" sldId="274"/>
            <ac:picMk id="39" creationId="{11B8057E-E786-4CE3-B2B8-CEAC541629AC}"/>
          </ac:picMkLst>
        </pc:picChg>
        <pc:picChg chg="add mod">
          <ac:chgData name="Alexander Latinjak" userId="d3c1d4e5750e0df5" providerId="LiveId" clId="{55DE3662-EB3D-4D10-AA3B-C3D2B2B06E7B}" dt="2022-02-21T13:47:04.622" v="160" actId="1035"/>
          <ac:picMkLst>
            <pc:docMk/>
            <pc:sldMk cId="1514047160" sldId="274"/>
            <ac:picMk id="40" creationId="{CFEE7568-8707-4BDF-9ACF-2FD66CDB8C70}"/>
          </ac:picMkLst>
        </pc:picChg>
        <pc:picChg chg="add del mod">
          <ac:chgData name="Alexander Latinjak" userId="d3c1d4e5750e0df5" providerId="LiveId" clId="{55DE3662-EB3D-4D10-AA3B-C3D2B2B06E7B}" dt="2022-02-21T13:47:17.410" v="163"/>
          <ac:picMkLst>
            <pc:docMk/>
            <pc:sldMk cId="1514047160" sldId="274"/>
            <ac:picMk id="46" creationId="{2E5D5C52-303E-4D6F-9F03-98AC0D43017C}"/>
          </ac:picMkLst>
        </pc:picChg>
        <pc:picChg chg="add del mod">
          <ac:chgData name="Alexander Latinjak" userId="d3c1d4e5750e0df5" providerId="LiveId" clId="{55DE3662-EB3D-4D10-AA3B-C3D2B2B06E7B}" dt="2022-02-21T13:47:17.410" v="163"/>
          <ac:picMkLst>
            <pc:docMk/>
            <pc:sldMk cId="1514047160" sldId="274"/>
            <ac:picMk id="47" creationId="{B51AA375-13F6-4163-9514-1327B38E0E36}"/>
          </ac:picMkLst>
        </pc:picChg>
        <pc:picChg chg="add del mod">
          <ac:chgData name="Alexander Latinjak" userId="d3c1d4e5750e0df5" providerId="LiveId" clId="{55DE3662-EB3D-4D10-AA3B-C3D2B2B06E7B}" dt="2022-02-21T13:47:17.410" v="163"/>
          <ac:picMkLst>
            <pc:docMk/>
            <pc:sldMk cId="1514047160" sldId="274"/>
            <ac:picMk id="48" creationId="{2ADAF0E1-9A91-4719-B9DA-FDFF46E8E5D6}"/>
          </ac:picMkLst>
        </pc:picChg>
        <pc:picChg chg="add del mod">
          <ac:chgData name="Alexander Latinjak" userId="d3c1d4e5750e0df5" providerId="LiveId" clId="{55DE3662-EB3D-4D10-AA3B-C3D2B2B06E7B}" dt="2022-02-21T13:47:17.410" v="163"/>
          <ac:picMkLst>
            <pc:docMk/>
            <pc:sldMk cId="1514047160" sldId="274"/>
            <ac:picMk id="49" creationId="{764534F5-1B7A-4ACD-A6E6-32ADDC64303A}"/>
          </ac:picMkLst>
        </pc:picChg>
        <pc:picChg chg="add del mod">
          <ac:chgData name="Alexander Latinjak" userId="d3c1d4e5750e0df5" providerId="LiveId" clId="{55DE3662-EB3D-4D10-AA3B-C3D2B2B06E7B}" dt="2022-02-21T13:47:17.410" v="163"/>
          <ac:picMkLst>
            <pc:docMk/>
            <pc:sldMk cId="1514047160" sldId="274"/>
            <ac:picMk id="50" creationId="{E9A60466-A8C7-4B00-8B2A-29A46D3396A8}"/>
          </ac:picMkLst>
        </pc:picChg>
        <pc:picChg chg="add del mod">
          <ac:chgData name="Alexander Latinjak" userId="d3c1d4e5750e0df5" providerId="LiveId" clId="{55DE3662-EB3D-4D10-AA3B-C3D2B2B06E7B}" dt="2022-02-21T13:47:17.410" v="163"/>
          <ac:picMkLst>
            <pc:docMk/>
            <pc:sldMk cId="1514047160" sldId="274"/>
            <ac:picMk id="51" creationId="{2137513A-9CCA-4FF4-A4F2-AFFA8AEA6807}"/>
          </ac:picMkLst>
        </pc:picChg>
        <pc:picChg chg="add del mod">
          <ac:chgData name="Alexander Latinjak" userId="d3c1d4e5750e0df5" providerId="LiveId" clId="{55DE3662-EB3D-4D10-AA3B-C3D2B2B06E7B}" dt="2022-02-21T13:47:17.410" v="163"/>
          <ac:picMkLst>
            <pc:docMk/>
            <pc:sldMk cId="1514047160" sldId="274"/>
            <ac:picMk id="52" creationId="{848CABB5-28AC-4D3C-A192-D11806DA4C32}"/>
          </ac:picMkLst>
        </pc:picChg>
        <pc:picChg chg="add del mod">
          <ac:chgData name="Alexander Latinjak" userId="d3c1d4e5750e0df5" providerId="LiveId" clId="{55DE3662-EB3D-4D10-AA3B-C3D2B2B06E7B}" dt="2022-02-21T13:47:17.410" v="163"/>
          <ac:picMkLst>
            <pc:docMk/>
            <pc:sldMk cId="1514047160" sldId="274"/>
            <ac:picMk id="54" creationId="{E2AF1E1D-BCC9-406F-86F5-547C81F5E246}"/>
          </ac:picMkLst>
        </pc:picChg>
        <pc:picChg chg="add mod">
          <ac:chgData name="Alexander Latinjak" userId="d3c1d4e5750e0df5" providerId="LiveId" clId="{55DE3662-EB3D-4D10-AA3B-C3D2B2B06E7B}" dt="2022-02-21T13:47:27.981" v="255" actId="1035"/>
          <ac:picMkLst>
            <pc:docMk/>
            <pc:sldMk cId="1514047160" sldId="274"/>
            <ac:picMk id="55" creationId="{949DA058-B740-4DEC-81A7-0F4D9E7A3AEA}"/>
          </ac:picMkLst>
        </pc:picChg>
      </pc:sldChg>
    </pc:docChg>
  </pc:docChgLst>
  <pc:docChgLst>
    <pc:chgData name="Alexander Latinjak" userId="d3c1d4e5750e0df5" providerId="LiveId" clId="{5C7F9FA0-9434-4FC5-B429-16D67898F3D0}"/>
    <pc:docChg chg="undo custSel modSld">
      <pc:chgData name="Alexander Latinjak" userId="d3c1d4e5750e0df5" providerId="LiveId" clId="{5C7F9FA0-9434-4FC5-B429-16D67898F3D0}" dt="2021-09-07T12:46:30.151" v="271" actId="1076"/>
      <pc:docMkLst>
        <pc:docMk/>
      </pc:docMkLst>
      <pc:sldChg chg="modSp mod">
        <pc:chgData name="Alexander Latinjak" userId="d3c1d4e5750e0df5" providerId="LiveId" clId="{5C7F9FA0-9434-4FC5-B429-16D67898F3D0}" dt="2021-09-07T06:52:08.366" v="180" actId="115"/>
        <pc:sldMkLst>
          <pc:docMk/>
          <pc:sldMk cId="2727057797" sldId="256"/>
        </pc:sldMkLst>
        <pc:spChg chg="mod">
          <ac:chgData name="Alexander Latinjak" userId="d3c1d4e5750e0df5" providerId="LiveId" clId="{5C7F9FA0-9434-4FC5-B429-16D67898F3D0}" dt="2021-09-07T06:49:41.443" v="143" actId="20577"/>
          <ac:spMkLst>
            <pc:docMk/>
            <pc:sldMk cId="2727057797" sldId="256"/>
            <ac:spMk id="5" creationId="{4D29B671-4719-4D0F-B486-07F6BA34A084}"/>
          </ac:spMkLst>
        </pc:spChg>
        <pc:spChg chg="mod">
          <ac:chgData name="Alexander Latinjak" userId="d3c1d4e5750e0df5" providerId="LiveId" clId="{5C7F9FA0-9434-4FC5-B429-16D67898F3D0}" dt="2021-09-07T06:49:50.243" v="167" actId="20577"/>
          <ac:spMkLst>
            <pc:docMk/>
            <pc:sldMk cId="2727057797" sldId="256"/>
            <ac:spMk id="6" creationId="{8C96204A-5543-4B03-9F25-E11E070DFE9E}"/>
          </ac:spMkLst>
        </pc:spChg>
        <pc:spChg chg="mod">
          <ac:chgData name="Alexander Latinjak" userId="d3c1d4e5750e0df5" providerId="LiveId" clId="{5C7F9FA0-9434-4FC5-B429-16D67898F3D0}" dt="2021-09-07T06:49:29.794" v="115" actId="20577"/>
          <ac:spMkLst>
            <pc:docMk/>
            <pc:sldMk cId="2727057797" sldId="256"/>
            <ac:spMk id="7" creationId="{DD7107BA-2923-44BD-A7C1-43D494FD907B}"/>
          </ac:spMkLst>
        </pc:spChg>
        <pc:spChg chg="mod">
          <ac:chgData name="Alexander Latinjak" userId="d3c1d4e5750e0df5" providerId="LiveId" clId="{5C7F9FA0-9434-4FC5-B429-16D67898F3D0}" dt="2021-09-07T06:52:08.366" v="180" actId="115"/>
          <ac:spMkLst>
            <pc:docMk/>
            <pc:sldMk cId="2727057797" sldId="256"/>
            <ac:spMk id="14" creationId="{BC4B39DE-CD47-4F85-87E7-119F1B9EBA95}"/>
          </ac:spMkLst>
        </pc:spChg>
        <pc:spChg chg="mod">
          <ac:chgData name="Alexander Latinjak" userId="d3c1d4e5750e0df5" providerId="LiveId" clId="{5C7F9FA0-9434-4FC5-B429-16D67898F3D0}" dt="2021-09-07T06:51:08.213" v="178" actId="6549"/>
          <ac:spMkLst>
            <pc:docMk/>
            <pc:sldMk cId="2727057797" sldId="256"/>
            <ac:spMk id="15" creationId="{0264C53E-C3B8-47D8-8D17-44D39290973D}"/>
          </ac:spMkLst>
        </pc:spChg>
        <pc:spChg chg="mod">
          <ac:chgData name="Alexander Latinjak" userId="d3c1d4e5750e0df5" providerId="LiveId" clId="{5C7F9FA0-9434-4FC5-B429-16D67898F3D0}" dt="2021-09-07T06:49:19.315" v="97" actId="790"/>
          <ac:spMkLst>
            <pc:docMk/>
            <pc:sldMk cId="2727057797" sldId="256"/>
            <ac:spMk id="80" creationId="{5F1DE45F-4BC9-48B5-9550-B30CCCD27EDA}"/>
          </ac:spMkLst>
        </pc:spChg>
        <pc:spChg chg="mod">
          <ac:chgData name="Alexander Latinjak" userId="d3c1d4e5750e0df5" providerId="LiveId" clId="{5C7F9FA0-9434-4FC5-B429-16D67898F3D0}" dt="2021-09-07T06:49:13.874" v="96" actId="20577"/>
          <ac:spMkLst>
            <pc:docMk/>
            <pc:sldMk cId="2727057797" sldId="256"/>
            <ac:spMk id="82" creationId="{A4ABEE34-5944-47E9-BFB6-F552D3A1E1E0}"/>
          </ac:spMkLst>
        </pc:spChg>
      </pc:sldChg>
      <pc:sldChg chg="addSp delSp modSp mod">
        <pc:chgData name="Alexander Latinjak" userId="d3c1d4e5750e0df5" providerId="LiveId" clId="{5C7F9FA0-9434-4FC5-B429-16D67898F3D0}" dt="2021-09-07T07:36:20.685" v="185" actId="1076"/>
        <pc:sldMkLst>
          <pc:docMk/>
          <pc:sldMk cId="338484633" sldId="258"/>
        </pc:sldMkLst>
        <pc:spChg chg="add del mod">
          <ac:chgData name="Alexander Latinjak" userId="d3c1d4e5750e0df5" providerId="LiveId" clId="{5C7F9FA0-9434-4FC5-B429-16D67898F3D0}" dt="2021-09-07T07:36:16.989" v="183"/>
          <ac:spMkLst>
            <pc:docMk/>
            <pc:sldMk cId="338484633" sldId="258"/>
            <ac:spMk id="6" creationId="{370DF333-BB21-4283-9D93-8C105D6A3B7D}"/>
          </ac:spMkLst>
        </pc:spChg>
        <pc:spChg chg="add del mod">
          <ac:chgData name="Alexander Latinjak" userId="d3c1d4e5750e0df5" providerId="LiveId" clId="{5C7F9FA0-9434-4FC5-B429-16D67898F3D0}" dt="2021-09-07T07:36:16.989" v="183"/>
          <ac:spMkLst>
            <pc:docMk/>
            <pc:sldMk cId="338484633" sldId="258"/>
            <ac:spMk id="7" creationId="{7010C52D-298C-4DDF-B5DD-6F3197D6D75D}"/>
          </ac:spMkLst>
        </pc:spChg>
        <pc:spChg chg="add del mod">
          <ac:chgData name="Alexander Latinjak" userId="d3c1d4e5750e0df5" providerId="LiveId" clId="{5C7F9FA0-9434-4FC5-B429-16D67898F3D0}" dt="2021-09-07T07:36:16.989" v="183"/>
          <ac:spMkLst>
            <pc:docMk/>
            <pc:sldMk cId="338484633" sldId="258"/>
            <ac:spMk id="8" creationId="{18AD5635-7AAB-4BE8-9831-162A00222E3E}"/>
          </ac:spMkLst>
        </pc:spChg>
        <pc:spChg chg="add del mod">
          <ac:chgData name="Alexander Latinjak" userId="d3c1d4e5750e0df5" providerId="LiveId" clId="{5C7F9FA0-9434-4FC5-B429-16D67898F3D0}" dt="2021-09-07T07:36:16.989" v="183"/>
          <ac:spMkLst>
            <pc:docMk/>
            <pc:sldMk cId="338484633" sldId="258"/>
            <ac:spMk id="27" creationId="{F44C8A58-04B0-42D1-BB33-C6F92B4C2DCF}"/>
          </ac:spMkLst>
        </pc:spChg>
        <pc:spChg chg="add del mod">
          <ac:chgData name="Alexander Latinjak" userId="d3c1d4e5750e0df5" providerId="LiveId" clId="{5C7F9FA0-9434-4FC5-B429-16D67898F3D0}" dt="2021-09-07T07:36:16.989" v="183"/>
          <ac:spMkLst>
            <pc:docMk/>
            <pc:sldMk cId="338484633" sldId="258"/>
            <ac:spMk id="29" creationId="{6DCD1BBC-3A61-4A8A-8050-61984BCC440C}"/>
          </ac:spMkLst>
        </pc:spChg>
        <pc:picChg chg="del">
          <ac:chgData name="Alexander Latinjak" userId="d3c1d4e5750e0df5" providerId="LiveId" clId="{5C7F9FA0-9434-4FC5-B429-16D67898F3D0}" dt="2021-09-07T07:36:04.870" v="181" actId="478"/>
          <ac:picMkLst>
            <pc:docMk/>
            <pc:sldMk cId="338484633" sldId="258"/>
            <ac:picMk id="3" creationId="{66444E47-9D17-4097-A064-B45A76E505A5}"/>
          </ac:picMkLst>
        </pc:picChg>
        <pc:picChg chg="add mod">
          <ac:chgData name="Alexander Latinjak" userId="d3c1d4e5750e0df5" providerId="LiveId" clId="{5C7F9FA0-9434-4FC5-B429-16D67898F3D0}" dt="2021-09-07T07:36:20.685" v="185" actId="1076"/>
          <ac:picMkLst>
            <pc:docMk/>
            <pc:sldMk cId="338484633" sldId="258"/>
            <ac:picMk id="4" creationId="{1DC77848-39DA-4BE3-B200-495D2FC384F8}"/>
          </ac:picMkLst>
        </pc:picChg>
        <pc:picChg chg="add del mod">
          <ac:chgData name="Alexander Latinjak" userId="d3c1d4e5750e0df5" providerId="LiveId" clId="{5C7F9FA0-9434-4FC5-B429-16D67898F3D0}" dt="2021-09-07T07:36:16.989" v="183"/>
          <ac:picMkLst>
            <pc:docMk/>
            <pc:sldMk cId="338484633" sldId="258"/>
            <ac:picMk id="9" creationId="{CDE850F2-422D-4D44-9A51-9DA7BA7979DC}"/>
          </ac:picMkLst>
        </pc:picChg>
        <pc:picChg chg="add del mod">
          <ac:chgData name="Alexander Latinjak" userId="d3c1d4e5750e0df5" providerId="LiveId" clId="{5C7F9FA0-9434-4FC5-B429-16D67898F3D0}" dt="2021-09-07T07:36:16.989" v="183"/>
          <ac:picMkLst>
            <pc:docMk/>
            <pc:sldMk cId="338484633" sldId="258"/>
            <ac:picMk id="10" creationId="{40FE2F8E-45C3-4113-99AA-AA6A8999CC85}"/>
          </ac:picMkLst>
        </pc:picChg>
        <pc:picChg chg="add del mod">
          <ac:chgData name="Alexander Latinjak" userId="d3c1d4e5750e0df5" providerId="LiveId" clId="{5C7F9FA0-9434-4FC5-B429-16D67898F3D0}" dt="2021-09-07T07:36:16.989" v="183"/>
          <ac:picMkLst>
            <pc:docMk/>
            <pc:sldMk cId="338484633" sldId="258"/>
            <ac:picMk id="11" creationId="{4F2A8CAA-D78E-43A5-B5D2-D8248F9C54A5}"/>
          </ac:picMkLst>
        </pc:picChg>
        <pc:picChg chg="add del mod">
          <ac:chgData name="Alexander Latinjak" userId="d3c1d4e5750e0df5" providerId="LiveId" clId="{5C7F9FA0-9434-4FC5-B429-16D67898F3D0}" dt="2021-09-07T07:36:16.989" v="183"/>
          <ac:picMkLst>
            <pc:docMk/>
            <pc:sldMk cId="338484633" sldId="258"/>
            <ac:picMk id="12" creationId="{FFA96D95-6B67-422A-9713-F9C9AC7E619C}"/>
          </ac:picMkLst>
        </pc:picChg>
        <pc:picChg chg="add del mod">
          <ac:chgData name="Alexander Latinjak" userId="d3c1d4e5750e0df5" providerId="LiveId" clId="{5C7F9FA0-9434-4FC5-B429-16D67898F3D0}" dt="2021-09-07T07:36:16.989" v="183"/>
          <ac:picMkLst>
            <pc:docMk/>
            <pc:sldMk cId="338484633" sldId="258"/>
            <ac:picMk id="13" creationId="{672D35E7-A9A4-4849-846F-6D8D1BCC5EE3}"/>
          </ac:picMkLst>
        </pc:picChg>
        <pc:picChg chg="add del mod">
          <ac:chgData name="Alexander Latinjak" userId="d3c1d4e5750e0df5" providerId="LiveId" clId="{5C7F9FA0-9434-4FC5-B429-16D67898F3D0}" dt="2021-09-07T07:36:16.989" v="183"/>
          <ac:picMkLst>
            <pc:docMk/>
            <pc:sldMk cId="338484633" sldId="258"/>
            <ac:picMk id="14" creationId="{49E2C452-1789-4175-A340-F1E0DB17F481}"/>
          </ac:picMkLst>
        </pc:picChg>
        <pc:picChg chg="add del mod">
          <ac:chgData name="Alexander Latinjak" userId="d3c1d4e5750e0df5" providerId="LiveId" clId="{5C7F9FA0-9434-4FC5-B429-16D67898F3D0}" dt="2021-09-07T07:36:16.989" v="183"/>
          <ac:picMkLst>
            <pc:docMk/>
            <pc:sldMk cId="338484633" sldId="258"/>
            <ac:picMk id="15" creationId="{B5401F9A-A4D1-4342-AC66-444FD36CFCBC}"/>
          </ac:picMkLst>
        </pc:picChg>
        <pc:picChg chg="add del mod">
          <ac:chgData name="Alexander Latinjak" userId="d3c1d4e5750e0df5" providerId="LiveId" clId="{5C7F9FA0-9434-4FC5-B429-16D67898F3D0}" dt="2021-09-07T07:36:16.989" v="183"/>
          <ac:picMkLst>
            <pc:docMk/>
            <pc:sldMk cId="338484633" sldId="258"/>
            <ac:picMk id="16" creationId="{DC2C7DD2-AE46-4E04-B287-05B65BAEBDE4}"/>
          </ac:picMkLst>
        </pc:picChg>
        <pc:picChg chg="add del mod">
          <ac:chgData name="Alexander Latinjak" userId="d3c1d4e5750e0df5" providerId="LiveId" clId="{5C7F9FA0-9434-4FC5-B429-16D67898F3D0}" dt="2021-09-07T07:36:16.989" v="183"/>
          <ac:picMkLst>
            <pc:docMk/>
            <pc:sldMk cId="338484633" sldId="258"/>
            <ac:picMk id="17" creationId="{F8E36ADC-5BD8-4EF7-A1E9-0C69302A8A9C}"/>
          </ac:picMkLst>
        </pc:picChg>
        <pc:picChg chg="add del mod">
          <ac:chgData name="Alexander Latinjak" userId="d3c1d4e5750e0df5" providerId="LiveId" clId="{5C7F9FA0-9434-4FC5-B429-16D67898F3D0}" dt="2021-09-07T07:36:16.989" v="183"/>
          <ac:picMkLst>
            <pc:docMk/>
            <pc:sldMk cId="338484633" sldId="258"/>
            <ac:picMk id="18" creationId="{6639315C-C205-4641-9C03-65DE8D0F2935}"/>
          </ac:picMkLst>
        </pc:picChg>
        <pc:picChg chg="add del mod">
          <ac:chgData name="Alexander Latinjak" userId="d3c1d4e5750e0df5" providerId="LiveId" clId="{5C7F9FA0-9434-4FC5-B429-16D67898F3D0}" dt="2021-09-07T07:36:16.989" v="183"/>
          <ac:picMkLst>
            <pc:docMk/>
            <pc:sldMk cId="338484633" sldId="258"/>
            <ac:picMk id="19" creationId="{AC1BC1EA-1CE6-4FDB-9C77-153435D1DE39}"/>
          </ac:picMkLst>
        </pc:picChg>
        <pc:picChg chg="add del mod">
          <ac:chgData name="Alexander Latinjak" userId="d3c1d4e5750e0df5" providerId="LiveId" clId="{5C7F9FA0-9434-4FC5-B429-16D67898F3D0}" dt="2021-09-07T07:36:16.989" v="183"/>
          <ac:picMkLst>
            <pc:docMk/>
            <pc:sldMk cId="338484633" sldId="258"/>
            <ac:picMk id="20" creationId="{ACDDC64F-A8CA-4523-A1A9-0F8B20EAD0B7}"/>
          </ac:picMkLst>
        </pc:picChg>
        <pc:picChg chg="add del mod">
          <ac:chgData name="Alexander Latinjak" userId="d3c1d4e5750e0df5" providerId="LiveId" clId="{5C7F9FA0-9434-4FC5-B429-16D67898F3D0}" dt="2021-09-07T07:36:16.989" v="183"/>
          <ac:picMkLst>
            <pc:docMk/>
            <pc:sldMk cId="338484633" sldId="258"/>
            <ac:picMk id="21" creationId="{8A9774B9-0942-4AB7-93E5-C1412FE52DDE}"/>
          </ac:picMkLst>
        </pc:picChg>
        <pc:picChg chg="add del mod">
          <ac:chgData name="Alexander Latinjak" userId="d3c1d4e5750e0df5" providerId="LiveId" clId="{5C7F9FA0-9434-4FC5-B429-16D67898F3D0}" dt="2021-09-07T07:36:16.989" v="183"/>
          <ac:picMkLst>
            <pc:docMk/>
            <pc:sldMk cId="338484633" sldId="258"/>
            <ac:picMk id="22" creationId="{620E0C01-D60E-4073-B9AA-8EED2A5927B1}"/>
          </ac:picMkLst>
        </pc:picChg>
        <pc:picChg chg="add del mod">
          <ac:chgData name="Alexander Latinjak" userId="d3c1d4e5750e0df5" providerId="LiveId" clId="{5C7F9FA0-9434-4FC5-B429-16D67898F3D0}" dt="2021-09-07T07:36:16.989" v="183"/>
          <ac:picMkLst>
            <pc:docMk/>
            <pc:sldMk cId="338484633" sldId="258"/>
            <ac:picMk id="23" creationId="{3E672C45-E79F-41A0-8E93-863165F8F7D7}"/>
          </ac:picMkLst>
        </pc:picChg>
        <pc:picChg chg="add del mod">
          <ac:chgData name="Alexander Latinjak" userId="d3c1d4e5750e0df5" providerId="LiveId" clId="{5C7F9FA0-9434-4FC5-B429-16D67898F3D0}" dt="2021-09-07T07:36:16.989" v="183"/>
          <ac:picMkLst>
            <pc:docMk/>
            <pc:sldMk cId="338484633" sldId="258"/>
            <ac:picMk id="24" creationId="{2CD1D135-4878-473A-B148-BC36C3A5BCC7}"/>
          </ac:picMkLst>
        </pc:picChg>
        <pc:picChg chg="add del mod">
          <ac:chgData name="Alexander Latinjak" userId="d3c1d4e5750e0df5" providerId="LiveId" clId="{5C7F9FA0-9434-4FC5-B429-16D67898F3D0}" dt="2021-09-07T07:36:16.989" v="183"/>
          <ac:picMkLst>
            <pc:docMk/>
            <pc:sldMk cId="338484633" sldId="258"/>
            <ac:picMk id="25" creationId="{C0B1FA6D-A0EF-4966-9989-F4B13828D428}"/>
          </ac:picMkLst>
        </pc:picChg>
        <pc:picChg chg="add del mod">
          <ac:chgData name="Alexander Latinjak" userId="d3c1d4e5750e0df5" providerId="LiveId" clId="{5C7F9FA0-9434-4FC5-B429-16D67898F3D0}" dt="2021-09-07T07:36:16.989" v="183"/>
          <ac:picMkLst>
            <pc:docMk/>
            <pc:sldMk cId="338484633" sldId="258"/>
            <ac:picMk id="26" creationId="{62174B89-1AB3-47F8-A5F4-1436169E64DE}"/>
          </ac:picMkLst>
        </pc:picChg>
        <pc:picChg chg="add del mod">
          <ac:chgData name="Alexander Latinjak" userId="d3c1d4e5750e0df5" providerId="LiveId" clId="{5C7F9FA0-9434-4FC5-B429-16D67898F3D0}" dt="2021-09-07T07:36:16.989" v="183"/>
          <ac:picMkLst>
            <pc:docMk/>
            <pc:sldMk cId="338484633" sldId="258"/>
            <ac:picMk id="28" creationId="{673897A2-6AA4-46CD-891D-3331F632C723}"/>
          </ac:picMkLst>
        </pc:picChg>
      </pc:sldChg>
      <pc:sldChg chg="addSp delSp modSp mod">
        <pc:chgData name="Alexander Latinjak" userId="d3c1d4e5750e0df5" providerId="LiveId" clId="{5C7F9FA0-9434-4FC5-B429-16D67898F3D0}" dt="2021-09-07T07:37:04.015" v="196"/>
        <pc:sldMkLst>
          <pc:docMk/>
          <pc:sldMk cId="1788079205" sldId="259"/>
        </pc:sldMkLst>
        <pc:spChg chg="add del mod">
          <ac:chgData name="Alexander Latinjak" userId="d3c1d4e5750e0df5" providerId="LiveId" clId="{5C7F9FA0-9434-4FC5-B429-16D67898F3D0}" dt="2021-09-07T07:36:43.554" v="192"/>
          <ac:spMkLst>
            <pc:docMk/>
            <pc:sldMk cId="1788079205" sldId="259"/>
            <ac:spMk id="5" creationId="{848BB717-3630-40D6-8FB4-1D8A4DFD621F}"/>
          </ac:spMkLst>
        </pc:spChg>
        <pc:spChg chg="add del mod">
          <ac:chgData name="Alexander Latinjak" userId="d3c1d4e5750e0df5" providerId="LiveId" clId="{5C7F9FA0-9434-4FC5-B429-16D67898F3D0}" dt="2021-09-07T07:36:43.554" v="192"/>
          <ac:spMkLst>
            <pc:docMk/>
            <pc:sldMk cId="1788079205" sldId="259"/>
            <ac:spMk id="7" creationId="{95CFE06B-8B1C-4A93-9F80-98EBF55A29F7}"/>
          </ac:spMkLst>
        </pc:spChg>
        <pc:spChg chg="add del mod">
          <ac:chgData name="Alexander Latinjak" userId="d3c1d4e5750e0df5" providerId="LiveId" clId="{5C7F9FA0-9434-4FC5-B429-16D67898F3D0}" dt="2021-09-07T07:36:43.554" v="192"/>
          <ac:spMkLst>
            <pc:docMk/>
            <pc:sldMk cId="1788079205" sldId="259"/>
            <ac:spMk id="9" creationId="{2B3F0FCA-E0AA-43BE-BC04-1D893453E528}"/>
          </ac:spMkLst>
        </pc:spChg>
        <pc:spChg chg="add del mod">
          <ac:chgData name="Alexander Latinjak" userId="d3c1d4e5750e0df5" providerId="LiveId" clId="{5C7F9FA0-9434-4FC5-B429-16D67898F3D0}" dt="2021-09-07T07:36:43.554" v="192"/>
          <ac:spMkLst>
            <pc:docMk/>
            <pc:sldMk cId="1788079205" sldId="259"/>
            <ac:spMk id="10" creationId="{7F1281EE-89E6-4CA3-A333-5128828A4DD1}"/>
          </ac:spMkLst>
        </pc:spChg>
        <pc:spChg chg="add del mod">
          <ac:chgData name="Alexander Latinjak" userId="d3c1d4e5750e0df5" providerId="LiveId" clId="{5C7F9FA0-9434-4FC5-B429-16D67898F3D0}" dt="2021-09-07T07:36:43.554" v="192"/>
          <ac:spMkLst>
            <pc:docMk/>
            <pc:sldMk cId="1788079205" sldId="259"/>
            <ac:spMk id="11" creationId="{19ABA6E5-FC5B-4382-9B50-59555A59B86B}"/>
          </ac:spMkLst>
        </pc:spChg>
        <pc:spChg chg="add del mod">
          <ac:chgData name="Alexander Latinjak" userId="d3c1d4e5750e0df5" providerId="LiveId" clId="{5C7F9FA0-9434-4FC5-B429-16D67898F3D0}" dt="2021-09-07T07:37:04.015" v="196"/>
          <ac:spMkLst>
            <pc:docMk/>
            <pc:sldMk cId="1788079205" sldId="259"/>
            <ac:spMk id="25" creationId="{DEEF9EF0-0A7F-4373-A7E6-176E7D0C1249}"/>
          </ac:spMkLst>
        </pc:spChg>
        <pc:spChg chg="add del mod">
          <ac:chgData name="Alexander Latinjak" userId="d3c1d4e5750e0df5" providerId="LiveId" clId="{5C7F9FA0-9434-4FC5-B429-16D67898F3D0}" dt="2021-09-07T07:37:04.015" v="196"/>
          <ac:spMkLst>
            <pc:docMk/>
            <pc:sldMk cId="1788079205" sldId="259"/>
            <ac:spMk id="27" creationId="{925849A5-9A8C-40AE-A410-014003DEC635}"/>
          </ac:spMkLst>
        </pc:spChg>
        <pc:spChg chg="add del mod">
          <ac:chgData name="Alexander Latinjak" userId="d3c1d4e5750e0df5" providerId="LiveId" clId="{5C7F9FA0-9434-4FC5-B429-16D67898F3D0}" dt="2021-09-07T07:37:04.015" v="196"/>
          <ac:spMkLst>
            <pc:docMk/>
            <pc:sldMk cId="1788079205" sldId="259"/>
            <ac:spMk id="29" creationId="{4A3582E0-7FAB-4FFC-9B58-AFDE38EF6A52}"/>
          </ac:spMkLst>
        </pc:spChg>
        <pc:spChg chg="add del mod">
          <ac:chgData name="Alexander Latinjak" userId="d3c1d4e5750e0df5" providerId="LiveId" clId="{5C7F9FA0-9434-4FC5-B429-16D67898F3D0}" dt="2021-09-07T07:37:04.015" v="196"/>
          <ac:spMkLst>
            <pc:docMk/>
            <pc:sldMk cId="1788079205" sldId="259"/>
            <ac:spMk id="30" creationId="{141C27F8-55A2-4895-AF86-F3EE6AFA0DF3}"/>
          </ac:spMkLst>
        </pc:spChg>
        <pc:spChg chg="add del mod">
          <ac:chgData name="Alexander Latinjak" userId="d3c1d4e5750e0df5" providerId="LiveId" clId="{5C7F9FA0-9434-4FC5-B429-16D67898F3D0}" dt="2021-09-07T07:37:04.015" v="196"/>
          <ac:spMkLst>
            <pc:docMk/>
            <pc:sldMk cId="1788079205" sldId="259"/>
            <ac:spMk id="31" creationId="{C8D8D211-4AB0-4A88-B14D-8CD72BE47703}"/>
          </ac:spMkLst>
        </pc:spChg>
        <pc:picChg chg="del">
          <ac:chgData name="Alexander Latinjak" userId="d3c1d4e5750e0df5" providerId="LiveId" clId="{5C7F9FA0-9434-4FC5-B429-16D67898F3D0}" dt="2021-09-07T07:36:34.268" v="186" actId="478"/>
          <ac:picMkLst>
            <pc:docMk/>
            <pc:sldMk cId="1788079205" sldId="259"/>
            <ac:picMk id="3" creationId="{A024EFA5-AB9D-49E8-BFA1-4491756ADE28}"/>
          </ac:picMkLst>
        </pc:picChg>
        <pc:picChg chg="add mod">
          <ac:chgData name="Alexander Latinjak" userId="d3c1d4e5750e0df5" providerId="LiveId" clId="{5C7F9FA0-9434-4FC5-B429-16D67898F3D0}" dt="2021-09-07T07:36:46.898" v="194" actId="1076"/>
          <ac:picMkLst>
            <pc:docMk/>
            <pc:sldMk cId="1788079205" sldId="259"/>
            <ac:picMk id="4" creationId="{616D5F76-0211-4531-8131-F971EEA3FA37}"/>
          </ac:picMkLst>
        </pc:picChg>
        <pc:picChg chg="add del mod">
          <ac:chgData name="Alexander Latinjak" userId="d3c1d4e5750e0df5" providerId="LiveId" clId="{5C7F9FA0-9434-4FC5-B429-16D67898F3D0}" dt="2021-09-07T07:36:43.554" v="192"/>
          <ac:picMkLst>
            <pc:docMk/>
            <pc:sldMk cId="1788079205" sldId="259"/>
            <ac:picMk id="6" creationId="{7A5A04C4-761A-4FF2-949C-94B7404AABAB}"/>
          </ac:picMkLst>
        </pc:picChg>
        <pc:picChg chg="add del mod">
          <ac:chgData name="Alexander Latinjak" userId="d3c1d4e5750e0df5" providerId="LiveId" clId="{5C7F9FA0-9434-4FC5-B429-16D67898F3D0}" dt="2021-09-07T07:36:43.554" v="192"/>
          <ac:picMkLst>
            <pc:docMk/>
            <pc:sldMk cId="1788079205" sldId="259"/>
            <ac:picMk id="8" creationId="{B8BF26B6-627E-453B-A073-BFB29A701B4B}"/>
          </ac:picMkLst>
        </pc:picChg>
        <pc:picChg chg="add del mod">
          <ac:chgData name="Alexander Latinjak" userId="d3c1d4e5750e0df5" providerId="LiveId" clId="{5C7F9FA0-9434-4FC5-B429-16D67898F3D0}" dt="2021-09-07T07:36:43.554" v="192"/>
          <ac:picMkLst>
            <pc:docMk/>
            <pc:sldMk cId="1788079205" sldId="259"/>
            <ac:picMk id="12" creationId="{59FE8AA7-C544-416C-B0A9-837A1B290CA0}"/>
          </ac:picMkLst>
        </pc:picChg>
        <pc:picChg chg="add del mod">
          <ac:chgData name="Alexander Latinjak" userId="d3c1d4e5750e0df5" providerId="LiveId" clId="{5C7F9FA0-9434-4FC5-B429-16D67898F3D0}" dt="2021-09-07T07:36:43.554" v="192"/>
          <ac:picMkLst>
            <pc:docMk/>
            <pc:sldMk cId="1788079205" sldId="259"/>
            <ac:picMk id="13" creationId="{EDFFC684-9C5A-4B23-9BEE-67A7617B2AF8}"/>
          </ac:picMkLst>
        </pc:picChg>
        <pc:picChg chg="add del mod">
          <ac:chgData name="Alexander Latinjak" userId="d3c1d4e5750e0df5" providerId="LiveId" clId="{5C7F9FA0-9434-4FC5-B429-16D67898F3D0}" dt="2021-09-07T07:36:43.554" v="192"/>
          <ac:picMkLst>
            <pc:docMk/>
            <pc:sldMk cId="1788079205" sldId="259"/>
            <ac:picMk id="14" creationId="{748980E3-C500-43AB-80D0-F927614FC16A}"/>
          </ac:picMkLst>
        </pc:picChg>
        <pc:picChg chg="add del mod">
          <ac:chgData name="Alexander Latinjak" userId="d3c1d4e5750e0df5" providerId="LiveId" clId="{5C7F9FA0-9434-4FC5-B429-16D67898F3D0}" dt="2021-09-07T07:36:43.554" v="192"/>
          <ac:picMkLst>
            <pc:docMk/>
            <pc:sldMk cId="1788079205" sldId="259"/>
            <ac:picMk id="15" creationId="{F12B70FD-BC10-4B84-B1EA-0E1A9BA7D6D5}"/>
          </ac:picMkLst>
        </pc:picChg>
        <pc:picChg chg="add del mod">
          <ac:chgData name="Alexander Latinjak" userId="d3c1d4e5750e0df5" providerId="LiveId" clId="{5C7F9FA0-9434-4FC5-B429-16D67898F3D0}" dt="2021-09-07T07:36:43.554" v="192"/>
          <ac:picMkLst>
            <pc:docMk/>
            <pc:sldMk cId="1788079205" sldId="259"/>
            <ac:picMk id="16" creationId="{DD3E339A-1848-409F-BB95-BBD9C141C02E}"/>
          </ac:picMkLst>
        </pc:picChg>
        <pc:picChg chg="add del mod">
          <ac:chgData name="Alexander Latinjak" userId="d3c1d4e5750e0df5" providerId="LiveId" clId="{5C7F9FA0-9434-4FC5-B429-16D67898F3D0}" dt="2021-09-07T07:36:43.554" v="192"/>
          <ac:picMkLst>
            <pc:docMk/>
            <pc:sldMk cId="1788079205" sldId="259"/>
            <ac:picMk id="17" creationId="{1C8552EF-A6F8-4D2D-BC5C-17442F2D2921}"/>
          </ac:picMkLst>
        </pc:picChg>
        <pc:picChg chg="add del mod">
          <ac:chgData name="Alexander Latinjak" userId="d3c1d4e5750e0df5" providerId="LiveId" clId="{5C7F9FA0-9434-4FC5-B429-16D67898F3D0}" dt="2021-09-07T07:36:43.554" v="192"/>
          <ac:picMkLst>
            <pc:docMk/>
            <pc:sldMk cId="1788079205" sldId="259"/>
            <ac:picMk id="18" creationId="{21F393AB-CE3D-4CEE-817A-85B5572984C3}"/>
          </ac:picMkLst>
        </pc:picChg>
        <pc:picChg chg="add del mod">
          <ac:chgData name="Alexander Latinjak" userId="d3c1d4e5750e0df5" providerId="LiveId" clId="{5C7F9FA0-9434-4FC5-B429-16D67898F3D0}" dt="2021-09-07T07:36:43.554" v="192"/>
          <ac:picMkLst>
            <pc:docMk/>
            <pc:sldMk cId="1788079205" sldId="259"/>
            <ac:picMk id="19" creationId="{F4FCE0F4-3D81-4352-8BEA-5E9D23AADB33}"/>
          </ac:picMkLst>
        </pc:picChg>
        <pc:picChg chg="add del mod">
          <ac:chgData name="Alexander Latinjak" userId="d3c1d4e5750e0df5" providerId="LiveId" clId="{5C7F9FA0-9434-4FC5-B429-16D67898F3D0}" dt="2021-09-07T07:36:43.554" v="192"/>
          <ac:picMkLst>
            <pc:docMk/>
            <pc:sldMk cId="1788079205" sldId="259"/>
            <ac:picMk id="20" creationId="{9C7201D1-60F7-44C1-94B5-8D2C3F29F376}"/>
          </ac:picMkLst>
        </pc:picChg>
        <pc:picChg chg="add del mod">
          <ac:chgData name="Alexander Latinjak" userId="d3c1d4e5750e0df5" providerId="LiveId" clId="{5C7F9FA0-9434-4FC5-B429-16D67898F3D0}" dt="2021-09-07T07:36:43.554" v="192"/>
          <ac:picMkLst>
            <pc:docMk/>
            <pc:sldMk cId="1788079205" sldId="259"/>
            <ac:picMk id="21" creationId="{3B14C6CA-A59C-41DF-A2CA-0CDE35A7C678}"/>
          </ac:picMkLst>
        </pc:picChg>
        <pc:picChg chg="add del mod">
          <ac:chgData name="Alexander Latinjak" userId="d3c1d4e5750e0df5" providerId="LiveId" clId="{5C7F9FA0-9434-4FC5-B429-16D67898F3D0}" dt="2021-09-07T07:36:43.554" v="192"/>
          <ac:picMkLst>
            <pc:docMk/>
            <pc:sldMk cId="1788079205" sldId="259"/>
            <ac:picMk id="22" creationId="{59303A66-89D4-4884-A068-2CAA7C514F4C}"/>
          </ac:picMkLst>
        </pc:picChg>
        <pc:picChg chg="add del mod">
          <ac:chgData name="Alexander Latinjak" userId="d3c1d4e5750e0df5" providerId="LiveId" clId="{5C7F9FA0-9434-4FC5-B429-16D67898F3D0}" dt="2021-09-07T07:36:43.554" v="192"/>
          <ac:picMkLst>
            <pc:docMk/>
            <pc:sldMk cId="1788079205" sldId="259"/>
            <ac:picMk id="23" creationId="{0C1D6CDA-2F21-4978-9041-E02118FA1708}"/>
          </ac:picMkLst>
        </pc:picChg>
        <pc:picChg chg="add del mod">
          <ac:chgData name="Alexander Latinjak" userId="d3c1d4e5750e0df5" providerId="LiveId" clId="{5C7F9FA0-9434-4FC5-B429-16D67898F3D0}" dt="2021-09-07T07:37:04.015" v="196"/>
          <ac:picMkLst>
            <pc:docMk/>
            <pc:sldMk cId="1788079205" sldId="259"/>
            <ac:picMk id="26" creationId="{4D03388D-1F66-44B4-93DF-90DD11160751}"/>
          </ac:picMkLst>
        </pc:picChg>
        <pc:picChg chg="add del mod">
          <ac:chgData name="Alexander Latinjak" userId="d3c1d4e5750e0df5" providerId="LiveId" clId="{5C7F9FA0-9434-4FC5-B429-16D67898F3D0}" dt="2021-09-07T07:37:04.015" v="196"/>
          <ac:picMkLst>
            <pc:docMk/>
            <pc:sldMk cId="1788079205" sldId="259"/>
            <ac:picMk id="28" creationId="{7FB65D82-923A-4003-AD96-C99140E0E6D9}"/>
          </ac:picMkLst>
        </pc:picChg>
        <pc:picChg chg="add del mod">
          <ac:chgData name="Alexander Latinjak" userId="d3c1d4e5750e0df5" providerId="LiveId" clId="{5C7F9FA0-9434-4FC5-B429-16D67898F3D0}" dt="2021-09-07T07:37:04.015" v="196"/>
          <ac:picMkLst>
            <pc:docMk/>
            <pc:sldMk cId="1788079205" sldId="259"/>
            <ac:picMk id="32" creationId="{20F1E30D-7BFD-49E9-8D3F-5C09B52CA5CA}"/>
          </ac:picMkLst>
        </pc:picChg>
        <pc:picChg chg="add del mod">
          <ac:chgData name="Alexander Latinjak" userId="d3c1d4e5750e0df5" providerId="LiveId" clId="{5C7F9FA0-9434-4FC5-B429-16D67898F3D0}" dt="2021-09-07T07:37:04.015" v="196"/>
          <ac:picMkLst>
            <pc:docMk/>
            <pc:sldMk cId="1788079205" sldId="259"/>
            <ac:picMk id="33" creationId="{71B20E64-8FCE-4393-B755-23C294842E49}"/>
          </ac:picMkLst>
        </pc:picChg>
        <pc:picChg chg="add del mod">
          <ac:chgData name="Alexander Latinjak" userId="d3c1d4e5750e0df5" providerId="LiveId" clId="{5C7F9FA0-9434-4FC5-B429-16D67898F3D0}" dt="2021-09-07T07:37:04.015" v="196"/>
          <ac:picMkLst>
            <pc:docMk/>
            <pc:sldMk cId="1788079205" sldId="259"/>
            <ac:picMk id="34" creationId="{9E336D02-4174-4995-A3FA-C6BAB0A82936}"/>
          </ac:picMkLst>
        </pc:picChg>
        <pc:picChg chg="add del mod">
          <ac:chgData name="Alexander Latinjak" userId="d3c1d4e5750e0df5" providerId="LiveId" clId="{5C7F9FA0-9434-4FC5-B429-16D67898F3D0}" dt="2021-09-07T07:37:04.015" v="196"/>
          <ac:picMkLst>
            <pc:docMk/>
            <pc:sldMk cId="1788079205" sldId="259"/>
            <ac:picMk id="35" creationId="{D42EF864-4CB7-4115-8523-0755D6217D4B}"/>
          </ac:picMkLst>
        </pc:picChg>
        <pc:picChg chg="add del mod">
          <ac:chgData name="Alexander Latinjak" userId="d3c1d4e5750e0df5" providerId="LiveId" clId="{5C7F9FA0-9434-4FC5-B429-16D67898F3D0}" dt="2021-09-07T07:37:04.015" v="196"/>
          <ac:picMkLst>
            <pc:docMk/>
            <pc:sldMk cId="1788079205" sldId="259"/>
            <ac:picMk id="36" creationId="{A47346CE-BAD0-4558-81B3-BF684B30954E}"/>
          </ac:picMkLst>
        </pc:picChg>
        <pc:picChg chg="add del mod">
          <ac:chgData name="Alexander Latinjak" userId="d3c1d4e5750e0df5" providerId="LiveId" clId="{5C7F9FA0-9434-4FC5-B429-16D67898F3D0}" dt="2021-09-07T07:37:04.015" v="196"/>
          <ac:picMkLst>
            <pc:docMk/>
            <pc:sldMk cId="1788079205" sldId="259"/>
            <ac:picMk id="37" creationId="{20652A57-E9D9-423D-BDAD-CB126FC68388}"/>
          </ac:picMkLst>
        </pc:picChg>
        <pc:picChg chg="add del mod">
          <ac:chgData name="Alexander Latinjak" userId="d3c1d4e5750e0df5" providerId="LiveId" clId="{5C7F9FA0-9434-4FC5-B429-16D67898F3D0}" dt="2021-09-07T07:37:04.015" v="196"/>
          <ac:picMkLst>
            <pc:docMk/>
            <pc:sldMk cId="1788079205" sldId="259"/>
            <ac:picMk id="38" creationId="{CB1C7D1B-73A3-48DD-86FA-9F76060EED5A}"/>
          </ac:picMkLst>
        </pc:picChg>
        <pc:picChg chg="add del mod">
          <ac:chgData name="Alexander Latinjak" userId="d3c1d4e5750e0df5" providerId="LiveId" clId="{5C7F9FA0-9434-4FC5-B429-16D67898F3D0}" dt="2021-09-07T07:37:04.015" v="196"/>
          <ac:picMkLst>
            <pc:docMk/>
            <pc:sldMk cId="1788079205" sldId="259"/>
            <ac:picMk id="39" creationId="{DD5560FF-922D-44E1-BE3D-63E1F093718A}"/>
          </ac:picMkLst>
        </pc:picChg>
        <pc:picChg chg="add del mod">
          <ac:chgData name="Alexander Latinjak" userId="d3c1d4e5750e0df5" providerId="LiveId" clId="{5C7F9FA0-9434-4FC5-B429-16D67898F3D0}" dt="2021-09-07T07:37:04.015" v="196"/>
          <ac:picMkLst>
            <pc:docMk/>
            <pc:sldMk cId="1788079205" sldId="259"/>
            <ac:picMk id="40" creationId="{F3746120-D59D-41C7-B7D9-90A4109A3839}"/>
          </ac:picMkLst>
        </pc:picChg>
      </pc:sldChg>
      <pc:sldChg chg="addSp delSp modSp mod">
        <pc:chgData name="Alexander Latinjak" userId="d3c1d4e5750e0df5" providerId="LiveId" clId="{5C7F9FA0-9434-4FC5-B429-16D67898F3D0}" dt="2021-09-07T07:37:15.915" v="202" actId="1076"/>
        <pc:sldMkLst>
          <pc:docMk/>
          <pc:sldMk cId="127249607" sldId="260"/>
        </pc:sldMkLst>
        <pc:spChg chg="add del mod">
          <ac:chgData name="Alexander Latinjak" userId="d3c1d4e5750e0df5" providerId="LiveId" clId="{5C7F9FA0-9434-4FC5-B429-16D67898F3D0}" dt="2021-09-07T07:37:12.102" v="200"/>
          <ac:spMkLst>
            <pc:docMk/>
            <pc:sldMk cId="127249607" sldId="260"/>
            <ac:spMk id="5" creationId="{0B4B6EB4-EA42-4080-B615-F7C64DDC6420}"/>
          </ac:spMkLst>
        </pc:spChg>
        <pc:spChg chg="add del mod">
          <ac:chgData name="Alexander Latinjak" userId="d3c1d4e5750e0df5" providerId="LiveId" clId="{5C7F9FA0-9434-4FC5-B429-16D67898F3D0}" dt="2021-09-07T07:37:12.102" v="200"/>
          <ac:spMkLst>
            <pc:docMk/>
            <pc:sldMk cId="127249607" sldId="260"/>
            <ac:spMk id="7" creationId="{C7FDAEEB-B76A-447B-A26B-ABE929D38DA6}"/>
          </ac:spMkLst>
        </pc:spChg>
        <pc:spChg chg="add del mod">
          <ac:chgData name="Alexander Latinjak" userId="d3c1d4e5750e0df5" providerId="LiveId" clId="{5C7F9FA0-9434-4FC5-B429-16D67898F3D0}" dt="2021-09-07T07:37:12.102" v="200"/>
          <ac:spMkLst>
            <pc:docMk/>
            <pc:sldMk cId="127249607" sldId="260"/>
            <ac:spMk id="9" creationId="{F8D366B8-6B96-4149-BE17-46FB8AB957D8}"/>
          </ac:spMkLst>
        </pc:spChg>
        <pc:spChg chg="add del mod">
          <ac:chgData name="Alexander Latinjak" userId="d3c1d4e5750e0df5" providerId="LiveId" clId="{5C7F9FA0-9434-4FC5-B429-16D67898F3D0}" dt="2021-09-07T07:37:12.102" v="200"/>
          <ac:spMkLst>
            <pc:docMk/>
            <pc:sldMk cId="127249607" sldId="260"/>
            <ac:spMk id="10" creationId="{C7289075-6064-4F85-91CF-1D264C3CCB3D}"/>
          </ac:spMkLst>
        </pc:spChg>
        <pc:spChg chg="add del mod">
          <ac:chgData name="Alexander Latinjak" userId="d3c1d4e5750e0df5" providerId="LiveId" clId="{5C7F9FA0-9434-4FC5-B429-16D67898F3D0}" dt="2021-09-07T07:37:12.102" v="200"/>
          <ac:spMkLst>
            <pc:docMk/>
            <pc:sldMk cId="127249607" sldId="260"/>
            <ac:spMk id="11" creationId="{30D17EB6-2F2F-4F88-979C-7BA42A721934}"/>
          </ac:spMkLst>
        </pc:spChg>
        <pc:picChg chg="del mod">
          <ac:chgData name="Alexander Latinjak" userId="d3c1d4e5750e0df5" providerId="LiveId" clId="{5C7F9FA0-9434-4FC5-B429-16D67898F3D0}" dt="2021-09-07T07:37:10.149" v="198" actId="478"/>
          <ac:picMkLst>
            <pc:docMk/>
            <pc:sldMk cId="127249607" sldId="260"/>
            <ac:picMk id="3" creationId="{771E9393-3A09-4D51-83C9-4ABEF1B86C6F}"/>
          </ac:picMkLst>
        </pc:picChg>
        <pc:picChg chg="add mod">
          <ac:chgData name="Alexander Latinjak" userId="d3c1d4e5750e0df5" providerId="LiveId" clId="{5C7F9FA0-9434-4FC5-B429-16D67898F3D0}" dt="2021-09-07T07:37:15.915" v="202" actId="1076"/>
          <ac:picMkLst>
            <pc:docMk/>
            <pc:sldMk cId="127249607" sldId="260"/>
            <ac:picMk id="4" creationId="{A6B0F109-7639-4567-A1B2-8BDE28B56CCE}"/>
          </ac:picMkLst>
        </pc:picChg>
        <pc:picChg chg="add del mod">
          <ac:chgData name="Alexander Latinjak" userId="d3c1d4e5750e0df5" providerId="LiveId" clId="{5C7F9FA0-9434-4FC5-B429-16D67898F3D0}" dt="2021-09-07T07:37:12.102" v="200"/>
          <ac:picMkLst>
            <pc:docMk/>
            <pc:sldMk cId="127249607" sldId="260"/>
            <ac:picMk id="6" creationId="{8628F83B-663C-4493-A449-1F7EAEB0376A}"/>
          </ac:picMkLst>
        </pc:picChg>
        <pc:picChg chg="add del mod">
          <ac:chgData name="Alexander Latinjak" userId="d3c1d4e5750e0df5" providerId="LiveId" clId="{5C7F9FA0-9434-4FC5-B429-16D67898F3D0}" dt="2021-09-07T07:37:12.102" v="200"/>
          <ac:picMkLst>
            <pc:docMk/>
            <pc:sldMk cId="127249607" sldId="260"/>
            <ac:picMk id="8" creationId="{A08056B5-E708-473F-9268-196BED49E7AB}"/>
          </ac:picMkLst>
        </pc:picChg>
        <pc:picChg chg="add del mod">
          <ac:chgData name="Alexander Latinjak" userId="d3c1d4e5750e0df5" providerId="LiveId" clId="{5C7F9FA0-9434-4FC5-B429-16D67898F3D0}" dt="2021-09-07T07:37:12.102" v="200"/>
          <ac:picMkLst>
            <pc:docMk/>
            <pc:sldMk cId="127249607" sldId="260"/>
            <ac:picMk id="12" creationId="{550FD2A8-312E-4F0D-974D-A18B3D998FE5}"/>
          </ac:picMkLst>
        </pc:picChg>
        <pc:picChg chg="add del mod">
          <ac:chgData name="Alexander Latinjak" userId="d3c1d4e5750e0df5" providerId="LiveId" clId="{5C7F9FA0-9434-4FC5-B429-16D67898F3D0}" dt="2021-09-07T07:37:12.102" v="200"/>
          <ac:picMkLst>
            <pc:docMk/>
            <pc:sldMk cId="127249607" sldId="260"/>
            <ac:picMk id="13" creationId="{32E33AE6-8352-40A5-BFAE-06EC99377BF8}"/>
          </ac:picMkLst>
        </pc:picChg>
        <pc:picChg chg="add del mod">
          <ac:chgData name="Alexander Latinjak" userId="d3c1d4e5750e0df5" providerId="LiveId" clId="{5C7F9FA0-9434-4FC5-B429-16D67898F3D0}" dt="2021-09-07T07:37:12.102" v="200"/>
          <ac:picMkLst>
            <pc:docMk/>
            <pc:sldMk cId="127249607" sldId="260"/>
            <ac:picMk id="14" creationId="{4BE15678-4218-436F-B60E-E5799E84AB9C}"/>
          </ac:picMkLst>
        </pc:picChg>
        <pc:picChg chg="add del mod">
          <ac:chgData name="Alexander Latinjak" userId="d3c1d4e5750e0df5" providerId="LiveId" clId="{5C7F9FA0-9434-4FC5-B429-16D67898F3D0}" dt="2021-09-07T07:37:12.102" v="200"/>
          <ac:picMkLst>
            <pc:docMk/>
            <pc:sldMk cId="127249607" sldId="260"/>
            <ac:picMk id="15" creationId="{0F152D0D-7E59-4F91-B0D3-6B3B0DA2A23A}"/>
          </ac:picMkLst>
        </pc:picChg>
        <pc:picChg chg="add del mod">
          <ac:chgData name="Alexander Latinjak" userId="d3c1d4e5750e0df5" providerId="LiveId" clId="{5C7F9FA0-9434-4FC5-B429-16D67898F3D0}" dt="2021-09-07T07:37:12.102" v="200"/>
          <ac:picMkLst>
            <pc:docMk/>
            <pc:sldMk cId="127249607" sldId="260"/>
            <ac:picMk id="16" creationId="{5649A23C-951F-4A06-9014-F9867F50AF9D}"/>
          </ac:picMkLst>
        </pc:picChg>
        <pc:picChg chg="add del mod">
          <ac:chgData name="Alexander Latinjak" userId="d3c1d4e5750e0df5" providerId="LiveId" clId="{5C7F9FA0-9434-4FC5-B429-16D67898F3D0}" dt="2021-09-07T07:37:12.102" v="200"/>
          <ac:picMkLst>
            <pc:docMk/>
            <pc:sldMk cId="127249607" sldId="260"/>
            <ac:picMk id="17" creationId="{EBEABEFE-3F5F-4EC8-A5B1-B2F4B405EC7F}"/>
          </ac:picMkLst>
        </pc:picChg>
        <pc:picChg chg="add del mod">
          <ac:chgData name="Alexander Latinjak" userId="d3c1d4e5750e0df5" providerId="LiveId" clId="{5C7F9FA0-9434-4FC5-B429-16D67898F3D0}" dt="2021-09-07T07:37:12.102" v="200"/>
          <ac:picMkLst>
            <pc:docMk/>
            <pc:sldMk cId="127249607" sldId="260"/>
            <ac:picMk id="18" creationId="{18FDD0FF-E1BB-4D3C-9F17-B65CAAC0F6A7}"/>
          </ac:picMkLst>
        </pc:picChg>
        <pc:picChg chg="add del mod">
          <ac:chgData name="Alexander Latinjak" userId="d3c1d4e5750e0df5" providerId="LiveId" clId="{5C7F9FA0-9434-4FC5-B429-16D67898F3D0}" dt="2021-09-07T07:37:12.102" v="200"/>
          <ac:picMkLst>
            <pc:docMk/>
            <pc:sldMk cId="127249607" sldId="260"/>
            <ac:picMk id="19" creationId="{BBAA4E25-27ED-478E-A380-AE2CDD4A9207}"/>
          </ac:picMkLst>
        </pc:picChg>
        <pc:picChg chg="add del mod">
          <ac:chgData name="Alexander Latinjak" userId="d3c1d4e5750e0df5" providerId="LiveId" clId="{5C7F9FA0-9434-4FC5-B429-16D67898F3D0}" dt="2021-09-07T07:37:12.102" v="200"/>
          <ac:picMkLst>
            <pc:docMk/>
            <pc:sldMk cId="127249607" sldId="260"/>
            <ac:picMk id="20" creationId="{6C3A7CA4-4B83-488B-BC49-0DAF549E3E20}"/>
          </ac:picMkLst>
        </pc:picChg>
      </pc:sldChg>
      <pc:sldChg chg="addSp delSp modSp mod">
        <pc:chgData name="Alexander Latinjak" userId="d3c1d4e5750e0df5" providerId="LiveId" clId="{5C7F9FA0-9434-4FC5-B429-16D67898F3D0}" dt="2021-09-07T07:54:56.324" v="220" actId="1036"/>
        <pc:sldMkLst>
          <pc:docMk/>
          <pc:sldMk cId="2059163646" sldId="261"/>
        </pc:sldMkLst>
        <pc:spChg chg="add del mod">
          <ac:chgData name="Alexander Latinjak" userId="d3c1d4e5750e0df5" providerId="LiveId" clId="{5C7F9FA0-9434-4FC5-B429-16D67898F3D0}" dt="2021-09-07T07:51:24.866" v="205"/>
          <ac:spMkLst>
            <pc:docMk/>
            <pc:sldMk cId="2059163646" sldId="261"/>
            <ac:spMk id="5" creationId="{602382ED-C83A-478C-909F-810429DAD290}"/>
          </ac:spMkLst>
        </pc:spChg>
        <pc:spChg chg="add del mod">
          <ac:chgData name="Alexander Latinjak" userId="d3c1d4e5750e0df5" providerId="LiveId" clId="{5C7F9FA0-9434-4FC5-B429-16D67898F3D0}" dt="2021-09-07T07:51:24.866" v="205"/>
          <ac:spMkLst>
            <pc:docMk/>
            <pc:sldMk cId="2059163646" sldId="261"/>
            <ac:spMk id="7" creationId="{D35D0BD8-28DC-4ABA-BA1A-5605BF9442A6}"/>
          </ac:spMkLst>
        </pc:spChg>
        <pc:spChg chg="add del mod">
          <ac:chgData name="Alexander Latinjak" userId="d3c1d4e5750e0df5" providerId="LiveId" clId="{5C7F9FA0-9434-4FC5-B429-16D67898F3D0}" dt="2021-09-07T07:51:24.866" v="205"/>
          <ac:spMkLst>
            <pc:docMk/>
            <pc:sldMk cId="2059163646" sldId="261"/>
            <ac:spMk id="9" creationId="{38731708-0765-4AD9-9B89-95E2EDC4BA59}"/>
          </ac:spMkLst>
        </pc:spChg>
        <pc:spChg chg="add del mod">
          <ac:chgData name="Alexander Latinjak" userId="d3c1d4e5750e0df5" providerId="LiveId" clId="{5C7F9FA0-9434-4FC5-B429-16D67898F3D0}" dt="2021-09-07T07:51:24.866" v="205"/>
          <ac:spMkLst>
            <pc:docMk/>
            <pc:sldMk cId="2059163646" sldId="261"/>
            <ac:spMk id="10" creationId="{B583F9DC-4DF9-469A-80D8-4FFEAAADF95C}"/>
          </ac:spMkLst>
        </pc:spChg>
        <pc:spChg chg="add del mod">
          <ac:chgData name="Alexander Latinjak" userId="d3c1d4e5750e0df5" providerId="LiveId" clId="{5C7F9FA0-9434-4FC5-B429-16D67898F3D0}" dt="2021-09-07T07:51:24.866" v="205"/>
          <ac:spMkLst>
            <pc:docMk/>
            <pc:sldMk cId="2059163646" sldId="261"/>
            <ac:spMk id="11" creationId="{855A97B2-B795-4A4E-9038-4DB58BE70167}"/>
          </ac:spMkLst>
        </pc:spChg>
        <pc:picChg chg="del">
          <ac:chgData name="Alexander Latinjak" userId="d3c1d4e5750e0df5" providerId="LiveId" clId="{5C7F9FA0-9434-4FC5-B429-16D67898F3D0}" dt="2021-09-07T07:51:17.620" v="203" actId="478"/>
          <ac:picMkLst>
            <pc:docMk/>
            <pc:sldMk cId="2059163646" sldId="261"/>
            <ac:picMk id="3" creationId="{5CD42C41-7773-45D3-9549-938013CF1131}"/>
          </ac:picMkLst>
        </pc:picChg>
        <pc:picChg chg="add mod">
          <ac:chgData name="Alexander Latinjak" userId="d3c1d4e5750e0df5" providerId="LiveId" clId="{5C7F9FA0-9434-4FC5-B429-16D67898F3D0}" dt="2021-09-07T07:54:56.324" v="220" actId="1036"/>
          <ac:picMkLst>
            <pc:docMk/>
            <pc:sldMk cId="2059163646" sldId="261"/>
            <ac:picMk id="4" creationId="{A2082768-3BCA-4D23-99AD-CBB002403578}"/>
          </ac:picMkLst>
        </pc:picChg>
        <pc:picChg chg="add del mod">
          <ac:chgData name="Alexander Latinjak" userId="d3c1d4e5750e0df5" providerId="LiveId" clId="{5C7F9FA0-9434-4FC5-B429-16D67898F3D0}" dt="2021-09-07T07:51:24.866" v="205"/>
          <ac:picMkLst>
            <pc:docMk/>
            <pc:sldMk cId="2059163646" sldId="261"/>
            <ac:picMk id="6" creationId="{8D7105CF-508F-4BDF-9F92-D307C5C836FD}"/>
          </ac:picMkLst>
        </pc:picChg>
        <pc:picChg chg="add del mod">
          <ac:chgData name="Alexander Latinjak" userId="d3c1d4e5750e0df5" providerId="LiveId" clId="{5C7F9FA0-9434-4FC5-B429-16D67898F3D0}" dt="2021-09-07T07:51:24.866" v="205"/>
          <ac:picMkLst>
            <pc:docMk/>
            <pc:sldMk cId="2059163646" sldId="261"/>
            <ac:picMk id="8" creationId="{E2D000A4-2F95-421F-9A7C-A28A9FA3668F}"/>
          </ac:picMkLst>
        </pc:picChg>
        <pc:picChg chg="add del mod">
          <ac:chgData name="Alexander Latinjak" userId="d3c1d4e5750e0df5" providerId="LiveId" clId="{5C7F9FA0-9434-4FC5-B429-16D67898F3D0}" dt="2021-09-07T07:51:24.866" v="205"/>
          <ac:picMkLst>
            <pc:docMk/>
            <pc:sldMk cId="2059163646" sldId="261"/>
            <ac:picMk id="12" creationId="{C7F1184C-5708-4B2D-B1C2-4F7A6E8071DE}"/>
          </ac:picMkLst>
        </pc:picChg>
      </pc:sldChg>
      <pc:sldChg chg="addSp delSp modSp mod">
        <pc:chgData name="Alexander Latinjak" userId="d3c1d4e5750e0df5" providerId="LiveId" clId="{5C7F9FA0-9434-4FC5-B429-16D67898F3D0}" dt="2021-09-07T07:51:58.698" v="217" actId="1076"/>
        <pc:sldMkLst>
          <pc:docMk/>
          <pc:sldMk cId="2351413047" sldId="262"/>
        </pc:sldMkLst>
        <pc:spChg chg="add del mod">
          <ac:chgData name="Alexander Latinjak" userId="d3c1d4e5750e0df5" providerId="LiveId" clId="{5C7F9FA0-9434-4FC5-B429-16D67898F3D0}" dt="2021-09-07T07:51:54.748" v="215"/>
          <ac:spMkLst>
            <pc:docMk/>
            <pc:sldMk cId="2351413047" sldId="262"/>
            <ac:spMk id="5" creationId="{8B29EE73-72AD-4CE3-A03A-EA4807E54B6B}"/>
          </ac:spMkLst>
        </pc:spChg>
        <pc:spChg chg="add del mod">
          <ac:chgData name="Alexander Latinjak" userId="d3c1d4e5750e0df5" providerId="LiveId" clId="{5C7F9FA0-9434-4FC5-B429-16D67898F3D0}" dt="2021-09-07T07:51:54.748" v="215"/>
          <ac:spMkLst>
            <pc:docMk/>
            <pc:sldMk cId="2351413047" sldId="262"/>
            <ac:spMk id="7" creationId="{85EEF7D6-5BFD-4122-BBFB-59E3AB67D10C}"/>
          </ac:spMkLst>
        </pc:spChg>
        <pc:spChg chg="add del mod">
          <ac:chgData name="Alexander Latinjak" userId="d3c1d4e5750e0df5" providerId="LiveId" clId="{5C7F9FA0-9434-4FC5-B429-16D67898F3D0}" dt="2021-09-07T07:51:54.748" v="215"/>
          <ac:spMkLst>
            <pc:docMk/>
            <pc:sldMk cId="2351413047" sldId="262"/>
            <ac:spMk id="9" creationId="{BE908AAA-CC11-434C-A310-F014795BC22C}"/>
          </ac:spMkLst>
        </pc:spChg>
        <pc:spChg chg="add del mod">
          <ac:chgData name="Alexander Latinjak" userId="d3c1d4e5750e0df5" providerId="LiveId" clId="{5C7F9FA0-9434-4FC5-B429-16D67898F3D0}" dt="2021-09-07T07:51:54.748" v="215"/>
          <ac:spMkLst>
            <pc:docMk/>
            <pc:sldMk cId="2351413047" sldId="262"/>
            <ac:spMk id="10" creationId="{9BEFFDF0-1F16-44D8-850F-1F726716F2C1}"/>
          </ac:spMkLst>
        </pc:spChg>
        <pc:spChg chg="add del mod">
          <ac:chgData name="Alexander Latinjak" userId="d3c1d4e5750e0df5" providerId="LiveId" clId="{5C7F9FA0-9434-4FC5-B429-16D67898F3D0}" dt="2021-09-07T07:51:54.748" v="215"/>
          <ac:spMkLst>
            <pc:docMk/>
            <pc:sldMk cId="2351413047" sldId="262"/>
            <ac:spMk id="11" creationId="{258611D5-6C38-4E74-A233-E6648C66D6D0}"/>
          </ac:spMkLst>
        </pc:spChg>
        <pc:spChg chg="add del mod">
          <ac:chgData name="Alexander Latinjak" userId="d3c1d4e5750e0df5" providerId="LiveId" clId="{5C7F9FA0-9434-4FC5-B429-16D67898F3D0}" dt="2021-09-07T07:51:54.748" v="215"/>
          <ac:spMkLst>
            <pc:docMk/>
            <pc:sldMk cId="2351413047" sldId="262"/>
            <ac:spMk id="12" creationId="{B1BA2006-36DC-41A8-8A00-0314E7ABA49C}"/>
          </ac:spMkLst>
        </pc:spChg>
        <pc:picChg chg="del">
          <ac:chgData name="Alexander Latinjak" userId="d3c1d4e5750e0df5" providerId="LiveId" clId="{5C7F9FA0-9434-4FC5-B429-16D67898F3D0}" dt="2021-09-07T07:51:46.363" v="213" actId="478"/>
          <ac:picMkLst>
            <pc:docMk/>
            <pc:sldMk cId="2351413047" sldId="262"/>
            <ac:picMk id="3" creationId="{65638E30-819C-490F-8795-BFE4C606DA54}"/>
          </ac:picMkLst>
        </pc:picChg>
        <pc:picChg chg="add mod">
          <ac:chgData name="Alexander Latinjak" userId="d3c1d4e5750e0df5" providerId="LiveId" clId="{5C7F9FA0-9434-4FC5-B429-16D67898F3D0}" dt="2021-09-07T07:51:58.698" v="217" actId="1076"/>
          <ac:picMkLst>
            <pc:docMk/>
            <pc:sldMk cId="2351413047" sldId="262"/>
            <ac:picMk id="4" creationId="{3491DAC8-A55A-4228-93C7-9BD0F815A71C}"/>
          </ac:picMkLst>
        </pc:picChg>
        <pc:picChg chg="add del mod">
          <ac:chgData name="Alexander Latinjak" userId="d3c1d4e5750e0df5" providerId="LiveId" clId="{5C7F9FA0-9434-4FC5-B429-16D67898F3D0}" dt="2021-09-07T07:51:54.748" v="215"/>
          <ac:picMkLst>
            <pc:docMk/>
            <pc:sldMk cId="2351413047" sldId="262"/>
            <ac:picMk id="6" creationId="{75E6D181-5DCF-40DE-9C29-7F0D67A5CEDC}"/>
          </ac:picMkLst>
        </pc:picChg>
        <pc:picChg chg="add del mod">
          <ac:chgData name="Alexander Latinjak" userId="d3c1d4e5750e0df5" providerId="LiveId" clId="{5C7F9FA0-9434-4FC5-B429-16D67898F3D0}" dt="2021-09-07T07:51:54.748" v="215"/>
          <ac:picMkLst>
            <pc:docMk/>
            <pc:sldMk cId="2351413047" sldId="262"/>
            <ac:picMk id="8" creationId="{01E0C8D3-0915-4FB9-9D71-8F5E5AD83499}"/>
          </ac:picMkLst>
        </pc:picChg>
        <pc:picChg chg="add del mod">
          <ac:chgData name="Alexander Latinjak" userId="d3c1d4e5750e0df5" providerId="LiveId" clId="{5C7F9FA0-9434-4FC5-B429-16D67898F3D0}" dt="2021-09-07T07:51:54.748" v="215"/>
          <ac:picMkLst>
            <pc:docMk/>
            <pc:sldMk cId="2351413047" sldId="262"/>
            <ac:picMk id="13" creationId="{4C666827-A93D-4C64-A4D6-06866F74AFB2}"/>
          </ac:picMkLst>
        </pc:picChg>
      </pc:sldChg>
      <pc:sldChg chg="addSp delSp modSp mod">
        <pc:chgData name="Alexander Latinjak" userId="d3c1d4e5750e0df5" providerId="LiveId" clId="{5C7F9FA0-9434-4FC5-B429-16D67898F3D0}" dt="2021-09-07T08:09:43.486" v="240" actId="1076"/>
        <pc:sldMkLst>
          <pc:docMk/>
          <pc:sldMk cId="2094321185" sldId="263"/>
        </pc:sldMkLst>
        <pc:spChg chg="add del mod">
          <ac:chgData name="Alexander Latinjak" userId="d3c1d4e5750e0df5" providerId="LiveId" clId="{5C7F9FA0-9434-4FC5-B429-16D67898F3D0}" dt="2021-09-07T08:05:03.525" v="223"/>
          <ac:spMkLst>
            <pc:docMk/>
            <pc:sldMk cId="2094321185" sldId="263"/>
            <ac:spMk id="6" creationId="{31DD8F13-BEA2-40D7-A35C-7041DD2E8EDA}"/>
          </ac:spMkLst>
        </pc:spChg>
        <pc:spChg chg="add del mod">
          <ac:chgData name="Alexander Latinjak" userId="d3c1d4e5750e0df5" providerId="LiveId" clId="{5C7F9FA0-9434-4FC5-B429-16D67898F3D0}" dt="2021-09-07T08:05:03.525" v="223"/>
          <ac:spMkLst>
            <pc:docMk/>
            <pc:sldMk cId="2094321185" sldId="263"/>
            <ac:spMk id="7" creationId="{685B2F61-87C8-4994-9FB0-188503FB13F3}"/>
          </ac:spMkLst>
        </pc:spChg>
        <pc:spChg chg="add del mod">
          <ac:chgData name="Alexander Latinjak" userId="d3c1d4e5750e0df5" providerId="LiveId" clId="{5C7F9FA0-9434-4FC5-B429-16D67898F3D0}" dt="2021-09-07T08:05:03.525" v="223"/>
          <ac:spMkLst>
            <pc:docMk/>
            <pc:sldMk cId="2094321185" sldId="263"/>
            <ac:spMk id="9" creationId="{1CAC2D4A-D218-4C0E-A94F-35D9D4EE259F}"/>
          </ac:spMkLst>
        </pc:spChg>
        <pc:spChg chg="add del mod">
          <ac:chgData name="Alexander Latinjak" userId="d3c1d4e5750e0df5" providerId="LiveId" clId="{5C7F9FA0-9434-4FC5-B429-16D67898F3D0}" dt="2021-09-07T08:05:03.525" v="223"/>
          <ac:spMkLst>
            <pc:docMk/>
            <pc:sldMk cId="2094321185" sldId="263"/>
            <ac:spMk id="11" creationId="{7A7F807F-4A95-4418-9CD7-0C2F2453BFEE}"/>
          </ac:spMkLst>
        </pc:spChg>
        <pc:spChg chg="add del mod">
          <ac:chgData name="Alexander Latinjak" userId="d3c1d4e5750e0df5" providerId="LiveId" clId="{5C7F9FA0-9434-4FC5-B429-16D67898F3D0}" dt="2021-09-07T08:05:03.525" v="223"/>
          <ac:spMkLst>
            <pc:docMk/>
            <pc:sldMk cId="2094321185" sldId="263"/>
            <ac:spMk id="12" creationId="{618FF175-E67A-4502-B0A5-367A3A1586A3}"/>
          </ac:spMkLst>
        </pc:spChg>
        <pc:spChg chg="add del mod">
          <ac:chgData name="Alexander Latinjak" userId="d3c1d4e5750e0df5" providerId="LiveId" clId="{5C7F9FA0-9434-4FC5-B429-16D67898F3D0}" dt="2021-09-07T08:09:41.453" v="238"/>
          <ac:spMkLst>
            <pc:docMk/>
            <pc:sldMk cId="2094321185" sldId="263"/>
            <ac:spMk id="23" creationId="{6281A34E-5FA9-43D0-9BFE-83DF59250D5C}"/>
          </ac:spMkLst>
        </pc:spChg>
        <pc:spChg chg="add del mod">
          <ac:chgData name="Alexander Latinjak" userId="d3c1d4e5750e0df5" providerId="LiveId" clId="{5C7F9FA0-9434-4FC5-B429-16D67898F3D0}" dt="2021-09-07T08:09:41.453" v="238"/>
          <ac:spMkLst>
            <pc:docMk/>
            <pc:sldMk cId="2094321185" sldId="263"/>
            <ac:spMk id="24" creationId="{EBEEB194-924C-4586-8762-89812CFB5137}"/>
          </ac:spMkLst>
        </pc:spChg>
        <pc:spChg chg="add del mod">
          <ac:chgData name="Alexander Latinjak" userId="d3c1d4e5750e0df5" providerId="LiveId" clId="{5C7F9FA0-9434-4FC5-B429-16D67898F3D0}" dt="2021-09-07T08:09:41.453" v="238"/>
          <ac:spMkLst>
            <pc:docMk/>
            <pc:sldMk cId="2094321185" sldId="263"/>
            <ac:spMk id="26" creationId="{1DD6B25A-551A-40BB-B3EB-03E7213B4832}"/>
          </ac:spMkLst>
        </pc:spChg>
        <pc:spChg chg="add del mod">
          <ac:chgData name="Alexander Latinjak" userId="d3c1d4e5750e0df5" providerId="LiveId" clId="{5C7F9FA0-9434-4FC5-B429-16D67898F3D0}" dt="2021-09-07T08:09:41.453" v="238"/>
          <ac:spMkLst>
            <pc:docMk/>
            <pc:sldMk cId="2094321185" sldId="263"/>
            <ac:spMk id="28" creationId="{0E6EED0A-0659-4CB7-B855-4B7993BC87EC}"/>
          </ac:spMkLst>
        </pc:spChg>
        <pc:spChg chg="add del mod">
          <ac:chgData name="Alexander Latinjak" userId="d3c1d4e5750e0df5" providerId="LiveId" clId="{5C7F9FA0-9434-4FC5-B429-16D67898F3D0}" dt="2021-09-07T08:09:41.453" v="238"/>
          <ac:spMkLst>
            <pc:docMk/>
            <pc:sldMk cId="2094321185" sldId="263"/>
            <ac:spMk id="29" creationId="{AC2FA426-A29E-44A8-B11F-C16A29BB9490}"/>
          </ac:spMkLst>
        </pc:spChg>
        <pc:picChg chg="del">
          <ac:chgData name="Alexander Latinjak" userId="d3c1d4e5750e0df5" providerId="LiveId" clId="{5C7F9FA0-9434-4FC5-B429-16D67898F3D0}" dt="2021-09-07T08:05:01.042" v="221" actId="478"/>
          <ac:picMkLst>
            <pc:docMk/>
            <pc:sldMk cId="2094321185" sldId="263"/>
            <ac:picMk id="3" creationId="{6182D3EB-11FB-4C97-8C79-B8008D71779E}"/>
          </ac:picMkLst>
        </pc:picChg>
        <pc:picChg chg="add del mod">
          <ac:chgData name="Alexander Latinjak" userId="d3c1d4e5750e0df5" providerId="LiveId" clId="{5C7F9FA0-9434-4FC5-B429-16D67898F3D0}" dt="2021-09-07T08:08:55.017" v="236" actId="478"/>
          <ac:picMkLst>
            <pc:docMk/>
            <pc:sldMk cId="2094321185" sldId="263"/>
            <ac:picMk id="4" creationId="{188A3E0B-4C4E-4AC3-9618-0EB6BC42140B}"/>
          </ac:picMkLst>
        </pc:picChg>
        <pc:picChg chg="add mod">
          <ac:chgData name="Alexander Latinjak" userId="d3c1d4e5750e0df5" providerId="LiveId" clId="{5C7F9FA0-9434-4FC5-B429-16D67898F3D0}" dt="2021-09-07T08:09:43.486" v="240" actId="1076"/>
          <ac:picMkLst>
            <pc:docMk/>
            <pc:sldMk cId="2094321185" sldId="263"/>
            <ac:picMk id="5" creationId="{5EC1736C-2C3A-4AE7-830C-C2BE6392570D}"/>
          </ac:picMkLst>
        </pc:picChg>
        <pc:picChg chg="add del mod">
          <ac:chgData name="Alexander Latinjak" userId="d3c1d4e5750e0df5" providerId="LiveId" clId="{5C7F9FA0-9434-4FC5-B429-16D67898F3D0}" dt="2021-09-07T08:05:03.525" v="223"/>
          <ac:picMkLst>
            <pc:docMk/>
            <pc:sldMk cId="2094321185" sldId="263"/>
            <ac:picMk id="8" creationId="{06E181B7-5C43-4CF9-A284-EC0A505918AE}"/>
          </ac:picMkLst>
        </pc:picChg>
        <pc:picChg chg="add del mod">
          <ac:chgData name="Alexander Latinjak" userId="d3c1d4e5750e0df5" providerId="LiveId" clId="{5C7F9FA0-9434-4FC5-B429-16D67898F3D0}" dt="2021-09-07T08:05:03.525" v="223"/>
          <ac:picMkLst>
            <pc:docMk/>
            <pc:sldMk cId="2094321185" sldId="263"/>
            <ac:picMk id="10" creationId="{6457270D-9851-4E81-8CF8-2904DB3A9176}"/>
          </ac:picMkLst>
        </pc:picChg>
        <pc:picChg chg="add del mod">
          <ac:chgData name="Alexander Latinjak" userId="d3c1d4e5750e0df5" providerId="LiveId" clId="{5C7F9FA0-9434-4FC5-B429-16D67898F3D0}" dt="2021-09-07T08:05:03.525" v="223"/>
          <ac:picMkLst>
            <pc:docMk/>
            <pc:sldMk cId="2094321185" sldId="263"/>
            <ac:picMk id="13" creationId="{3D3B3024-8663-48A2-8EF0-334DDBD26E1E}"/>
          </ac:picMkLst>
        </pc:picChg>
        <pc:picChg chg="add del mod">
          <ac:chgData name="Alexander Latinjak" userId="d3c1d4e5750e0df5" providerId="LiveId" clId="{5C7F9FA0-9434-4FC5-B429-16D67898F3D0}" dt="2021-09-07T08:05:03.525" v="223"/>
          <ac:picMkLst>
            <pc:docMk/>
            <pc:sldMk cId="2094321185" sldId="263"/>
            <ac:picMk id="14" creationId="{FE3C4BED-25A4-47C1-B0DD-3E2E6C949C7E}"/>
          </ac:picMkLst>
        </pc:picChg>
        <pc:picChg chg="add del mod">
          <ac:chgData name="Alexander Latinjak" userId="d3c1d4e5750e0df5" providerId="LiveId" clId="{5C7F9FA0-9434-4FC5-B429-16D67898F3D0}" dt="2021-09-07T08:05:03.525" v="223"/>
          <ac:picMkLst>
            <pc:docMk/>
            <pc:sldMk cId="2094321185" sldId="263"/>
            <ac:picMk id="15" creationId="{59CAD4CB-C155-4024-85DA-65C9D5EE3AD7}"/>
          </ac:picMkLst>
        </pc:picChg>
        <pc:picChg chg="add del mod">
          <ac:chgData name="Alexander Latinjak" userId="d3c1d4e5750e0df5" providerId="LiveId" clId="{5C7F9FA0-9434-4FC5-B429-16D67898F3D0}" dt="2021-09-07T08:05:03.525" v="223"/>
          <ac:picMkLst>
            <pc:docMk/>
            <pc:sldMk cId="2094321185" sldId="263"/>
            <ac:picMk id="16" creationId="{8399DA9A-B613-42AC-B9FD-4221B664C136}"/>
          </ac:picMkLst>
        </pc:picChg>
        <pc:picChg chg="add del mod">
          <ac:chgData name="Alexander Latinjak" userId="d3c1d4e5750e0df5" providerId="LiveId" clId="{5C7F9FA0-9434-4FC5-B429-16D67898F3D0}" dt="2021-09-07T08:05:03.525" v="223"/>
          <ac:picMkLst>
            <pc:docMk/>
            <pc:sldMk cId="2094321185" sldId="263"/>
            <ac:picMk id="17" creationId="{AA6377A9-7A34-4B4E-B33A-6200A05A2209}"/>
          </ac:picMkLst>
        </pc:picChg>
        <pc:picChg chg="add del mod">
          <ac:chgData name="Alexander Latinjak" userId="d3c1d4e5750e0df5" providerId="LiveId" clId="{5C7F9FA0-9434-4FC5-B429-16D67898F3D0}" dt="2021-09-07T08:05:03.525" v="223"/>
          <ac:picMkLst>
            <pc:docMk/>
            <pc:sldMk cId="2094321185" sldId="263"/>
            <ac:picMk id="18" creationId="{106BCE33-4419-465E-B925-E57122FD9562}"/>
          </ac:picMkLst>
        </pc:picChg>
        <pc:picChg chg="add del mod">
          <ac:chgData name="Alexander Latinjak" userId="d3c1d4e5750e0df5" providerId="LiveId" clId="{5C7F9FA0-9434-4FC5-B429-16D67898F3D0}" dt="2021-09-07T08:05:03.525" v="223"/>
          <ac:picMkLst>
            <pc:docMk/>
            <pc:sldMk cId="2094321185" sldId="263"/>
            <ac:picMk id="19" creationId="{F0CEB35C-CFB5-4151-9CE7-2D21D84AB5FD}"/>
          </ac:picMkLst>
        </pc:picChg>
        <pc:picChg chg="add del mod">
          <ac:chgData name="Alexander Latinjak" userId="d3c1d4e5750e0df5" providerId="LiveId" clId="{5C7F9FA0-9434-4FC5-B429-16D67898F3D0}" dt="2021-09-07T08:05:03.525" v="223"/>
          <ac:picMkLst>
            <pc:docMk/>
            <pc:sldMk cId="2094321185" sldId="263"/>
            <ac:picMk id="20" creationId="{9A4744C9-797E-4F1F-8F01-AD83BA501431}"/>
          </ac:picMkLst>
        </pc:picChg>
        <pc:picChg chg="add del mod">
          <ac:chgData name="Alexander Latinjak" userId="d3c1d4e5750e0df5" providerId="LiveId" clId="{5C7F9FA0-9434-4FC5-B429-16D67898F3D0}" dt="2021-09-07T08:05:03.525" v="223"/>
          <ac:picMkLst>
            <pc:docMk/>
            <pc:sldMk cId="2094321185" sldId="263"/>
            <ac:picMk id="21" creationId="{F3C4CC8C-99FE-4B2D-A856-685C99C7453A}"/>
          </ac:picMkLst>
        </pc:picChg>
        <pc:picChg chg="add del mod">
          <ac:chgData name="Alexander Latinjak" userId="d3c1d4e5750e0df5" providerId="LiveId" clId="{5C7F9FA0-9434-4FC5-B429-16D67898F3D0}" dt="2021-09-07T08:09:41.453" v="238"/>
          <ac:picMkLst>
            <pc:docMk/>
            <pc:sldMk cId="2094321185" sldId="263"/>
            <ac:picMk id="25" creationId="{D642113D-11AB-4706-BD02-08341562B113}"/>
          </ac:picMkLst>
        </pc:picChg>
        <pc:picChg chg="add del mod">
          <ac:chgData name="Alexander Latinjak" userId="d3c1d4e5750e0df5" providerId="LiveId" clId="{5C7F9FA0-9434-4FC5-B429-16D67898F3D0}" dt="2021-09-07T08:09:41.453" v="238"/>
          <ac:picMkLst>
            <pc:docMk/>
            <pc:sldMk cId="2094321185" sldId="263"/>
            <ac:picMk id="27" creationId="{37B6404B-E73E-4495-94F7-35A5F40D5C16}"/>
          </ac:picMkLst>
        </pc:picChg>
        <pc:picChg chg="add del mod">
          <ac:chgData name="Alexander Latinjak" userId="d3c1d4e5750e0df5" providerId="LiveId" clId="{5C7F9FA0-9434-4FC5-B429-16D67898F3D0}" dt="2021-09-07T08:09:41.453" v="238"/>
          <ac:picMkLst>
            <pc:docMk/>
            <pc:sldMk cId="2094321185" sldId="263"/>
            <ac:picMk id="30" creationId="{24EB9198-7462-48A5-80AC-C3580031FA0B}"/>
          </ac:picMkLst>
        </pc:picChg>
        <pc:picChg chg="add del mod">
          <ac:chgData name="Alexander Latinjak" userId="d3c1d4e5750e0df5" providerId="LiveId" clId="{5C7F9FA0-9434-4FC5-B429-16D67898F3D0}" dt="2021-09-07T08:09:41.453" v="238"/>
          <ac:picMkLst>
            <pc:docMk/>
            <pc:sldMk cId="2094321185" sldId="263"/>
            <ac:picMk id="31" creationId="{02F7DB78-3423-400B-B27E-0F00A7EDECB3}"/>
          </ac:picMkLst>
        </pc:picChg>
        <pc:picChg chg="add del mod">
          <ac:chgData name="Alexander Latinjak" userId="d3c1d4e5750e0df5" providerId="LiveId" clId="{5C7F9FA0-9434-4FC5-B429-16D67898F3D0}" dt="2021-09-07T08:09:41.453" v="238"/>
          <ac:picMkLst>
            <pc:docMk/>
            <pc:sldMk cId="2094321185" sldId="263"/>
            <ac:picMk id="33" creationId="{3C4953E9-E673-4BE2-9BEE-2911BE61B5EC}"/>
          </ac:picMkLst>
        </pc:picChg>
        <pc:picChg chg="add del mod">
          <ac:chgData name="Alexander Latinjak" userId="d3c1d4e5750e0df5" providerId="LiveId" clId="{5C7F9FA0-9434-4FC5-B429-16D67898F3D0}" dt="2021-09-07T08:09:41.453" v="238"/>
          <ac:picMkLst>
            <pc:docMk/>
            <pc:sldMk cId="2094321185" sldId="263"/>
            <ac:picMk id="34" creationId="{4A1EDA07-BE20-4C91-9BE0-CB2D3347998A}"/>
          </ac:picMkLst>
        </pc:picChg>
        <pc:picChg chg="add del mod">
          <ac:chgData name="Alexander Latinjak" userId="d3c1d4e5750e0df5" providerId="LiveId" clId="{5C7F9FA0-9434-4FC5-B429-16D67898F3D0}" dt="2021-09-07T08:09:41.453" v="238"/>
          <ac:picMkLst>
            <pc:docMk/>
            <pc:sldMk cId="2094321185" sldId="263"/>
            <ac:picMk id="35" creationId="{92FFDFCA-8DAB-43C9-B9DB-1BCB3F330187}"/>
          </ac:picMkLst>
        </pc:picChg>
        <pc:picChg chg="add del mod">
          <ac:chgData name="Alexander Latinjak" userId="d3c1d4e5750e0df5" providerId="LiveId" clId="{5C7F9FA0-9434-4FC5-B429-16D67898F3D0}" dt="2021-09-07T08:09:41.453" v="238"/>
          <ac:picMkLst>
            <pc:docMk/>
            <pc:sldMk cId="2094321185" sldId="263"/>
            <ac:picMk id="36" creationId="{EEEBA884-317C-4BC8-9EB7-C6CC29FDEB0C}"/>
          </ac:picMkLst>
        </pc:picChg>
        <pc:picChg chg="add del mod">
          <ac:chgData name="Alexander Latinjak" userId="d3c1d4e5750e0df5" providerId="LiveId" clId="{5C7F9FA0-9434-4FC5-B429-16D67898F3D0}" dt="2021-09-07T08:09:41.453" v="238"/>
          <ac:picMkLst>
            <pc:docMk/>
            <pc:sldMk cId="2094321185" sldId="263"/>
            <ac:picMk id="37" creationId="{22C09791-8A2C-4A47-80FB-7E499230B905}"/>
          </ac:picMkLst>
        </pc:picChg>
        <pc:picChg chg="add del mod">
          <ac:chgData name="Alexander Latinjak" userId="d3c1d4e5750e0df5" providerId="LiveId" clId="{5C7F9FA0-9434-4FC5-B429-16D67898F3D0}" dt="2021-09-07T08:09:41.453" v="238"/>
          <ac:picMkLst>
            <pc:docMk/>
            <pc:sldMk cId="2094321185" sldId="263"/>
            <ac:picMk id="38" creationId="{A4DF3CEC-4C13-4614-AA66-8116936101E9}"/>
          </ac:picMkLst>
        </pc:picChg>
        <pc:picChg chg="add del mod">
          <ac:chgData name="Alexander Latinjak" userId="d3c1d4e5750e0df5" providerId="LiveId" clId="{5C7F9FA0-9434-4FC5-B429-16D67898F3D0}" dt="2021-09-07T08:09:41.453" v="238"/>
          <ac:picMkLst>
            <pc:docMk/>
            <pc:sldMk cId="2094321185" sldId="263"/>
            <ac:picMk id="39" creationId="{CEED530F-CA8E-434E-8D75-C956D28F181D}"/>
          </ac:picMkLst>
        </pc:picChg>
      </pc:sldChg>
      <pc:sldChg chg="addSp delSp modSp mod">
        <pc:chgData name="Alexander Latinjak" userId="d3c1d4e5750e0df5" providerId="LiveId" clId="{5C7F9FA0-9434-4FC5-B429-16D67898F3D0}" dt="2021-09-07T08:05:23.647" v="230" actId="1076"/>
        <pc:sldMkLst>
          <pc:docMk/>
          <pc:sldMk cId="263667352" sldId="264"/>
        </pc:sldMkLst>
        <pc:spChg chg="add del mod">
          <ac:chgData name="Alexander Latinjak" userId="d3c1d4e5750e0df5" providerId="LiveId" clId="{5C7F9FA0-9434-4FC5-B429-16D67898F3D0}" dt="2021-09-07T08:05:21.409" v="228"/>
          <ac:spMkLst>
            <pc:docMk/>
            <pc:sldMk cId="263667352" sldId="264"/>
            <ac:spMk id="5" creationId="{2775B5A8-6A26-48FB-9E89-2E7280AAD605}"/>
          </ac:spMkLst>
        </pc:spChg>
        <pc:spChg chg="add del mod">
          <ac:chgData name="Alexander Latinjak" userId="d3c1d4e5750e0df5" providerId="LiveId" clId="{5C7F9FA0-9434-4FC5-B429-16D67898F3D0}" dt="2021-09-07T08:05:21.409" v="228"/>
          <ac:spMkLst>
            <pc:docMk/>
            <pc:sldMk cId="263667352" sldId="264"/>
            <ac:spMk id="6" creationId="{54991978-FC37-444D-865D-51FDFBCB8C25}"/>
          </ac:spMkLst>
        </pc:spChg>
        <pc:spChg chg="add del mod">
          <ac:chgData name="Alexander Latinjak" userId="d3c1d4e5750e0df5" providerId="LiveId" clId="{5C7F9FA0-9434-4FC5-B429-16D67898F3D0}" dt="2021-09-07T08:05:21.409" v="228"/>
          <ac:spMkLst>
            <pc:docMk/>
            <pc:sldMk cId="263667352" sldId="264"/>
            <ac:spMk id="8" creationId="{94435B51-F064-46B9-820E-111375FA410E}"/>
          </ac:spMkLst>
        </pc:spChg>
        <pc:spChg chg="add del mod">
          <ac:chgData name="Alexander Latinjak" userId="d3c1d4e5750e0df5" providerId="LiveId" clId="{5C7F9FA0-9434-4FC5-B429-16D67898F3D0}" dt="2021-09-07T08:05:21.409" v="228"/>
          <ac:spMkLst>
            <pc:docMk/>
            <pc:sldMk cId="263667352" sldId="264"/>
            <ac:spMk id="10" creationId="{B54CFF7F-223D-4CE6-BFDF-89C7D97D190A}"/>
          </ac:spMkLst>
        </pc:spChg>
        <pc:spChg chg="add del mod">
          <ac:chgData name="Alexander Latinjak" userId="d3c1d4e5750e0df5" providerId="LiveId" clId="{5C7F9FA0-9434-4FC5-B429-16D67898F3D0}" dt="2021-09-07T08:05:21.409" v="228"/>
          <ac:spMkLst>
            <pc:docMk/>
            <pc:sldMk cId="263667352" sldId="264"/>
            <ac:spMk id="11" creationId="{D328133B-D033-4E30-9E71-E01C0D7D14C5}"/>
          </ac:spMkLst>
        </pc:spChg>
        <pc:picChg chg="del">
          <ac:chgData name="Alexander Latinjak" userId="d3c1d4e5750e0df5" providerId="LiveId" clId="{5C7F9FA0-9434-4FC5-B429-16D67898F3D0}" dt="2021-09-07T08:05:14.034" v="226" actId="478"/>
          <ac:picMkLst>
            <pc:docMk/>
            <pc:sldMk cId="263667352" sldId="264"/>
            <ac:picMk id="3" creationId="{4BDBB018-8E97-4C03-9E2F-4330F24D17B7}"/>
          </ac:picMkLst>
        </pc:picChg>
        <pc:picChg chg="add mod">
          <ac:chgData name="Alexander Latinjak" userId="d3c1d4e5750e0df5" providerId="LiveId" clId="{5C7F9FA0-9434-4FC5-B429-16D67898F3D0}" dt="2021-09-07T08:05:23.647" v="230" actId="1076"/>
          <ac:picMkLst>
            <pc:docMk/>
            <pc:sldMk cId="263667352" sldId="264"/>
            <ac:picMk id="4" creationId="{F8B4E1D0-409F-4F4F-8FE4-72CD82F62636}"/>
          </ac:picMkLst>
        </pc:picChg>
        <pc:picChg chg="add del mod">
          <ac:chgData name="Alexander Latinjak" userId="d3c1d4e5750e0df5" providerId="LiveId" clId="{5C7F9FA0-9434-4FC5-B429-16D67898F3D0}" dt="2021-09-07T08:05:21.409" v="228"/>
          <ac:picMkLst>
            <pc:docMk/>
            <pc:sldMk cId="263667352" sldId="264"/>
            <ac:picMk id="7" creationId="{6CF099AA-B3B6-4E1E-BCA5-03E26E527F4E}"/>
          </ac:picMkLst>
        </pc:picChg>
        <pc:picChg chg="add del mod">
          <ac:chgData name="Alexander Latinjak" userId="d3c1d4e5750e0df5" providerId="LiveId" clId="{5C7F9FA0-9434-4FC5-B429-16D67898F3D0}" dt="2021-09-07T08:05:21.409" v="228"/>
          <ac:picMkLst>
            <pc:docMk/>
            <pc:sldMk cId="263667352" sldId="264"/>
            <ac:picMk id="9" creationId="{334B13F9-F843-41ED-822E-93625D19385F}"/>
          </ac:picMkLst>
        </pc:picChg>
        <pc:picChg chg="add del mod">
          <ac:chgData name="Alexander Latinjak" userId="d3c1d4e5750e0df5" providerId="LiveId" clId="{5C7F9FA0-9434-4FC5-B429-16D67898F3D0}" dt="2021-09-07T08:05:21.409" v="228"/>
          <ac:picMkLst>
            <pc:docMk/>
            <pc:sldMk cId="263667352" sldId="264"/>
            <ac:picMk id="12" creationId="{930A3A76-E886-4779-BBC8-ACD529F60141}"/>
          </ac:picMkLst>
        </pc:picChg>
      </pc:sldChg>
      <pc:sldChg chg="addSp delSp modSp mod">
        <pc:chgData name="Alexander Latinjak" userId="d3c1d4e5750e0df5" providerId="LiveId" clId="{5C7F9FA0-9434-4FC5-B429-16D67898F3D0}" dt="2021-09-07T08:05:42.189" v="235" actId="1076"/>
        <pc:sldMkLst>
          <pc:docMk/>
          <pc:sldMk cId="382605298" sldId="265"/>
        </pc:sldMkLst>
        <pc:spChg chg="add del mod">
          <ac:chgData name="Alexander Latinjak" userId="d3c1d4e5750e0df5" providerId="LiveId" clId="{5C7F9FA0-9434-4FC5-B429-16D67898F3D0}" dt="2021-09-07T08:05:38.048" v="233"/>
          <ac:spMkLst>
            <pc:docMk/>
            <pc:sldMk cId="382605298" sldId="265"/>
            <ac:spMk id="5" creationId="{9C953EE8-0720-4119-8E76-F7DBDE2C52B4}"/>
          </ac:spMkLst>
        </pc:spChg>
        <pc:spChg chg="add del mod">
          <ac:chgData name="Alexander Latinjak" userId="d3c1d4e5750e0df5" providerId="LiveId" clId="{5C7F9FA0-9434-4FC5-B429-16D67898F3D0}" dt="2021-09-07T08:05:38.048" v="233"/>
          <ac:spMkLst>
            <pc:docMk/>
            <pc:sldMk cId="382605298" sldId="265"/>
            <ac:spMk id="6" creationId="{D3C23F9C-1E14-4BFF-A69F-BFF0472A5679}"/>
          </ac:spMkLst>
        </pc:spChg>
        <pc:spChg chg="add del mod">
          <ac:chgData name="Alexander Latinjak" userId="d3c1d4e5750e0df5" providerId="LiveId" clId="{5C7F9FA0-9434-4FC5-B429-16D67898F3D0}" dt="2021-09-07T08:05:38.048" v="233"/>
          <ac:spMkLst>
            <pc:docMk/>
            <pc:sldMk cId="382605298" sldId="265"/>
            <ac:spMk id="7" creationId="{0EBE85FC-C44D-4485-B5A4-288870D69C72}"/>
          </ac:spMkLst>
        </pc:spChg>
        <pc:spChg chg="add del mod">
          <ac:chgData name="Alexander Latinjak" userId="d3c1d4e5750e0df5" providerId="LiveId" clId="{5C7F9FA0-9434-4FC5-B429-16D67898F3D0}" dt="2021-09-07T08:05:38.048" v="233"/>
          <ac:spMkLst>
            <pc:docMk/>
            <pc:sldMk cId="382605298" sldId="265"/>
            <ac:spMk id="9" creationId="{2D133A6B-C597-47BF-8AEA-ADA59F7B989C}"/>
          </ac:spMkLst>
        </pc:spChg>
        <pc:spChg chg="add del mod">
          <ac:chgData name="Alexander Latinjak" userId="d3c1d4e5750e0df5" providerId="LiveId" clId="{5C7F9FA0-9434-4FC5-B429-16D67898F3D0}" dt="2021-09-07T08:05:38.048" v="233"/>
          <ac:spMkLst>
            <pc:docMk/>
            <pc:sldMk cId="382605298" sldId="265"/>
            <ac:spMk id="11" creationId="{83A06401-412E-41B7-8725-E6C01D7DF9A4}"/>
          </ac:spMkLst>
        </pc:spChg>
        <pc:spChg chg="add del mod">
          <ac:chgData name="Alexander Latinjak" userId="d3c1d4e5750e0df5" providerId="LiveId" clId="{5C7F9FA0-9434-4FC5-B429-16D67898F3D0}" dt="2021-09-07T08:05:38.048" v="233"/>
          <ac:spMkLst>
            <pc:docMk/>
            <pc:sldMk cId="382605298" sldId="265"/>
            <ac:spMk id="12" creationId="{05844189-EF31-4F06-88E0-9561F15D573C}"/>
          </ac:spMkLst>
        </pc:spChg>
        <pc:spChg chg="add del mod">
          <ac:chgData name="Alexander Latinjak" userId="d3c1d4e5750e0df5" providerId="LiveId" clId="{5C7F9FA0-9434-4FC5-B429-16D67898F3D0}" dt="2021-09-07T08:05:38.048" v="233"/>
          <ac:spMkLst>
            <pc:docMk/>
            <pc:sldMk cId="382605298" sldId="265"/>
            <ac:spMk id="29" creationId="{36F417C5-F3C1-4164-ADE6-BD303CC31A11}"/>
          </ac:spMkLst>
        </pc:spChg>
        <pc:picChg chg="del">
          <ac:chgData name="Alexander Latinjak" userId="d3c1d4e5750e0df5" providerId="LiveId" clId="{5C7F9FA0-9434-4FC5-B429-16D67898F3D0}" dt="2021-09-07T08:05:35.721" v="231" actId="478"/>
          <ac:picMkLst>
            <pc:docMk/>
            <pc:sldMk cId="382605298" sldId="265"/>
            <ac:picMk id="3" creationId="{8DC047AF-3EFA-40F2-B205-D0A1287F9953}"/>
          </ac:picMkLst>
        </pc:picChg>
        <pc:picChg chg="add mod">
          <ac:chgData name="Alexander Latinjak" userId="d3c1d4e5750e0df5" providerId="LiveId" clId="{5C7F9FA0-9434-4FC5-B429-16D67898F3D0}" dt="2021-09-07T08:05:42.189" v="235" actId="1076"/>
          <ac:picMkLst>
            <pc:docMk/>
            <pc:sldMk cId="382605298" sldId="265"/>
            <ac:picMk id="4" creationId="{B445ED89-4E00-4ECB-BC1C-604FE2BC82BC}"/>
          </ac:picMkLst>
        </pc:picChg>
        <pc:picChg chg="add del mod">
          <ac:chgData name="Alexander Latinjak" userId="d3c1d4e5750e0df5" providerId="LiveId" clId="{5C7F9FA0-9434-4FC5-B429-16D67898F3D0}" dt="2021-09-07T08:05:38.048" v="233"/>
          <ac:picMkLst>
            <pc:docMk/>
            <pc:sldMk cId="382605298" sldId="265"/>
            <ac:picMk id="8" creationId="{CF424BEA-917C-4FE3-A290-252D44565E07}"/>
          </ac:picMkLst>
        </pc:picChg>
        <pc:picChg chg="add del mod">
          <ac:chgData name="Alexander Latinjak" userId="d3c1d4e5750e0df5" providerId="LiveId" clId="{5C7F9FA0-9434-4FC5-B429-16D67898F3D0}" dt="2021-09-07T08:05:38.048" v="233"/>
          <ac:picMkLst>
            <pc:docMk/>
            <pc:sldMk cId="382605298" sldId="265"/>
            <ac:picMk id="10" creationId="{90F785B9-61F9-4688-98A6-58E6EA550752}"/>
          </ac:picMkLst>
        </pc:picChg>
        <pc:picChg chg="add del mod">
          <ac:chgData name="Alexander Latinjak" userId="d3c1d4e5750e0df5" providerId="LiveId" clId="{5C7F9FA0-9434-4FC5-B429-16D67898F3D0}" dt="2021-09-07T08:05:38.048" v="233"/>
          <ac:picMkLst>
            <pc:docMk/>
            <pc:sldMk cId="382605298" sldId="265"/>
            <ac:picMk id="13" creationId="{12C320C7-D499-47DF-A9BC-644432004C3C}"/>
          </ac:picMkLst>
        </pc:picChg>
        <pc:picChg chg="add del mod">
          <ac:chgData name="Alexander Latinjak" userId="d3c1d4e5750e0df5" providerId="LiveId" clId="{5C7F9FA0-9434-4FC5-B429-16D67898F3D0}" dt="2021-09-07T08:05:38.048" v="233"/>
          <ac:picMkLst>
            <pc:docMk/>
            <pc:sldMk cId="382605298" sldId="265"/>
            <ac:picMk id="14" creationId="{B496A643-D797-4FBA-8DAF-D2B4ED9F9497}"/>
          </ac:picMkLst>
        </pc:picChg>
        <pc:picChg chg="add del mod">
          <ac:chgData name="Alexander Latinjak" userId="d3c1d4e5750e0df5" providerId="LiveId" clId="{5C7F9FA0-9434-4FC5-B429-16D67898F3D0}" dt="2021-09-07T08:05:38.048" v="233"/>
          <ac:picMkLst>
            <pc:docMk/>
            <pc:sldMk cId="382605298" sldId="265"/>
            <ac:picMk id="15" creationId="{468A40C8-B5AE-46C0-91E7-96093C5EA8AA}"/>
          </ac:picMkLst>
        </pc:picChg>
        <pc:picChg chg="add del mod">
          <ac:chgData name="Alexander Latinjak" userId="d3c1d4e5750e0df5" providerId="LiveId" clId="{5C7F9FA0-9434-4FC5-B429-16D67898F3D0}" dt="2021-09-07T08:05:38.048" v="233"/>
          <ac:picMkLst>
            <pc:docMk/>
            <pc:sldMk cId="382605298" sldId="265"/>
            <ac:picMk id="16" creationId="{7CB617FA-9366-48D7-AF4D-F8FBFE653C9D}"/>
          </ac:picMkLst>
        </pc:picChg>
        <pc:picChg chg="add del mod">
          <ac:chgData name="Alexander Latinjak" userId="d3c1d4e5750e0df5" providerId="LiveId" clId="{5C7F9FA0-9434-4FC5-B429-16D67898F3D0}" dt="2021-09-07T08:05:38.048" v="233"/>
          <ac:picMkLst>
            <pc:docMk/>
            <pc:sldMk cId="382605298" sldId="265"/>
            <ac:picMk id="17" creationId="{79780B42-6B3B-4D41-8F48-D46C91102334}"/>
          </ac:picMkLst>
        </pc:picChg>
        <pc:picChg chg="add del mod">
          <ac:chgData name="Alexander Latinjak" userId="d3c1d4e5750e0df5" providerId="LiveId" clId="{5C7F9FA0-9434-4FC5-B429-16D67898F3D0}" dt="2021-09-07T08:05:38.048" v="233"/>
          <ac:picMkLst>
            <pc:docMk/>
            <pc:sldMk cId="382605298" sldId="265"/>
            <ac:picMk id="18" creationId="{9289F65D-DB54-4E2E-9E77-C74EDC7945F6}"/>
          </ac:picMkLst>
        </pc:picChg>
        <pc:picChg chg="add del mod">
          <ac:chgData name="Alexander Latinjak" userId="d3c1d4e5750e0df5" providerId="LiveId" clId="{5C7F9FA0-9434-4FC5-B429-16D67898F3D0}" dt="2021-09-07T08:05:38.048" v="233"/>
          <ac:picMkLst>
            <pc:docMk/>
            <pc:sldMk cId="382605298" sldId="265"/>
            <ac:picMk id="19" creationId="{86253BE0-6DF9-474A-9931-301DB9DF73C9}"/>
          </ac:picMkLst>
        </pc:picChg>
        <pc:picChg chg="add del mod">
          <ac:chgData name="Alexander Latinjak" userId="d3c1d4e5750e0df5" providerId="LiveId" clId="{5C7F9FA0-9434-4FC5-B429-16D67898F3D0}" dt="2021-09-07T08:05:38.048" v="233"/>
          <ac:picMkLst>
            <pc:docMk/>
            <pc:sldMk cId="382605298" sldId="265"/>
            <ac:picMk id="20" creationId="{1FE1F5A1-7C30-466C-BF29-EDA7A25B03B1}"/>
          </ac:picMkLst>
        </pc:picChg>
        <pc:picChg chg="add del mod">
          <ac:chgData name="Alexander Latinjak" userId="d3c1d4e5750e0df5" providerId="LiveId" clId="{5C7F9FA0-9434-4FC5-B429-16D67898F3D0}" dt="2021-09-07T08:05:38.048" v="233"/>
          <ac:picMkLst>
            <pc:docMk/>
            <pc:sldMk cId="382605298" sldId="265"/>
            <ac:picMk id="21" creationId="{D1B888C8-AF93-4F71-A06C-49588B3D4D68}"/>
          </ac:picMkLst>
        </pc:picChg>
        <pc:picChg chg="add del mod">
          <ac:chgData name="Alexander Latinjak" userId="d3c1d4e5750e0df5" providerId="LiveId" clId="{5C7F9FA0-9434-4FC5-B429-16D67898F3D0}" dt="2021-09-07T08:05:38.048" v="233"/>
          <ac:picMkLst>
            <pc:docMk/>
            <pc:sldMk cId="382605298" sldId="265"/>
            <ac:picMk id="22" creationId="{813DE201-B856-4396-BF3A-F1EAECB63D52}"/>
          </ac:picMkLst>
        </pc:picChg>
        <pc:picChg chg="add del mod">
          <ac:chgData name="Alexander Latinjak" userId="d3c1d4e5750e0df5" providerId="LiveId" clId="{5C7F9FA0-9434-4FC5-B429-16D67898F3D0}" dt="2021-09-07T08:05:38.048" v="233"/>
          <ac:picMkLst>
            <pc:docMk/>
            <pc:sldMk cId="382605298" sldId="265"/>
            <ac:picMk id="23" creationId="{D8B50980-40AE-4BC7-9EC4-744635A70BFE}"/>
          </ac:picMkLst>
        </pc:picChg>
        <pc:picChg chg="add del mod">
          <ac:chgData name="Alexander Latinjak" userId="d3c1d4e5750e0df5" providerId="LiveId" clId="{5C7F9FA0-9434-4FC5-B429-16D67898F3D0}" dt="2021-09-07T08:05:38.048" v="233"/>
          <ac:picMkLst>
            <pc:docMk/>
            <pc:sldMk cId="382605298" sldId="265"/>
            <ac:picMk id="24" creationId="{6064794F-DDE0-4091-8D2B-43B926AB2925}"/>
          </ac:picMkLst>
        </pc:picChg>
        <pc:picChg chg="add del mod">
          <ac:chgData name="Alexander Latinjak" userId="d3c1d4e5750e0df5" providerId="LiveId" clId="{5C7F9FA0-9434-4FC5-B429-16D67898F3D0}" dt="2021-09-07T08:05:38.048" v="233"/>
          <ac:picMkLst>
            <pc:docMk/>
            <pc:sldMk cId="382605298" sldId="265"/>
            <ac:picMk id="25" creationId="{2FB63F8C-8247-40AC-906C-6B816731A6C7}"/>
          </ac:picMkLst>
        </pc:picChg>
        <pc:picChg chg="add del mod">
          <ac:chgData name="Alexander Latinjak" userId="d3c1d4e5750e0df5" providerId="LiveId" clId="{5C7F9FA0-9434-4FC5-B429-16D67898F3D0}" dt="2021-09-07T08:05:38.048" v="233"/>
          <ac:picMkLst>
            <pc:docMk/>
            <pc:sldMk cId="382605298" sldId="265"/>
            <ac:picMk id="26" creationId="{E442FA72-C913-4B9A-8EA6-1F8E88BCD67D}"/>
          </ac:picMkLst>
        </pc:picChg>
        <pc:picChg chg="add del mod">
          <ac:chgData name="Alexander Latinjak" userId="d3c1d4e5750e0df5" providerId="LiveId" clId="{5C7F9FA0-9434-4FC5-B429-16D67898F3D0}" dt="2021-09-07T08:05:38.048" v="233"/>
          <ac:picMkLst>
            <pc:docMk/>
            <pc:sldMk cId="382605298" sldId="265"/>
            <ac:picMk id="27" creationId="{D93EFE2C-E50A-4F00-99AE-1A3391B9566B}"/>
          </ac:picMkLst>
        </pc:picChg>
        <pc:picChg chg="add del mod">
          <ac:chgData name="Alexander Latinjak" userId="d3c1d4e5750e0df5" providerId="LiveId" clId="{5C7F9FA0-9434-4FC5-B429-16D67898F3D0}" dt="2021-09-07T08:05:38.048" v="233"/>
          <ac:picMkLst>
            <pc:docMk/>
            <pc:sldMk cId="382605298" sldId="265"/>
            <ac:picMk id="28" creationId="{23F60BAA-F70E-4A7A-B4D2-BAB0D768B70C}"/>
          </ac:picMkLst>
        </pc:picChg>
      </pc:sldChg>
      <pc:sldChg chg="addSp delSp modSp mod">
        <pc:chgData name="Alexander Latinjak" userId="d3c1d4e5750e0df5" providerId="LiveId" clId="{5C7F9FA0-9434-4FC5-B429-16D67898F3D0}" dt="2021-09-07T08:16:41.398" v="245" actId="1076"/>
        <pc:sldMkLst>
          <pc:docMk/>
          <pc:sldMk cId="1470279704" sldId="266"/>
        </pc:sldMkLst>
        <pc:spChg chg="add del mod">
          <ac:chgData name="Alexander Latinjak" userId="d3c1d4e5750e0df5" providerId="LiveId" clId="{5C7F9FA0-9434-4FC5-B429-16D67898F3D0}" dt="2021-09-07T08:16:38.068" v="243"/>
          <ac:spMkLst>
            <pc:docMk/>
            <pc:sldMk cId="1470279704" sldId="266"/>
            <ac:spMk id="5" creationId="{FAA42A2C-E313-4DB6-BD06-2274F013B3B9}"/>
          </ac:spMkLst>
        </pc:spChg>
        <pc:spChg chg="add del mod">
          <ac:chgData name="Alexander Latinjak" userId="d3c1d4e5750e0df5" providerId="LiveId" clId="{5C7F9FA0-9434-4FC5-B429-16D67898F3D0}" dt="2021-09-07T08:16:38.068" v="243"/>
          <ac:spMkLst>
            <pc:docMk/>
            <pc:sldMk cId="1470279704" sldId="266"/>
            <ac:spMk id="6" creationId="{AE110DCD-DDAB-4413-B7D4-06B22C0A4A90}"/>
          </ac:spMkLst>
        </pc:spChg>
        <pc:spChg chg="add del mod">
          <ac:chgData name="Alexander Latinjak" userId="d3c1d4e5750e0df5" providerId="LiveId" clId="{5C7F9FA0-9434-4FC5-B429-16D67898F3D0}" dt="2021-09-07T08:16:38.068" v="243"/>
          <ac:spMkLst>
            <pc:docMk/>
            <pc:sldMk cId="1470279704" sldId="266"/>
            <ac:spMk id="8" creationId="{D71335E4-4FCB-4CA8-92F5-C56C77FF14C3}"/>
          </ac:spMkLst>
        </pc:spChg>
        <pc:spChg chg="add del mod">
          <ac:chgData name="Alexander Latinjak" userId="d3c1d4e5750e0df5" providerId="LiveId" clId="{5C7F9FA0-9434-4FC5-B429-16D67898F3D0}" dt="2021-09-07T08:16:38.068" v="243"/>
          <ac:spMkLst>
            <pc:docMk/>
            <pc:sldMk cId="1470279704" sldId="266"/>
            <ac:spMk id="10" creationId="{09282FA3-A5DD-41AE-8705-86A812B11A16}"/>
          </ac:spMkLst>
        </pc:spChg>
        <pc:spChg chg="add del mod">
          <ac:chgData name="Alexander Latinjak" userId="d3c1d4e5750e0df5" providerId="LiveId" clId="{5C7F9FA0-9434-4FC5-B429-16D67898F3D0}" dt="2021-09-07T08:16:38.068" v="243"/>
          <ac:spMkLst>
            <pc:docMk/>
            <pc:sldMk cId="1470279704" sldId="266"/>
            <ac:spMk id="11" creationId="{E4E4EC21-682C-419E-83E0-2A490C38A43D}"/>
          </ac:spMkLst>
        </pc:spChg>
        <pc:picChg chg="del">
          <ac:chgData name="Alexander Latinjak" userId="d3c1d4e5750e0df5" providerId="LiveId" clId="{5C7F9FA0-9434-4FC5-B429-16D67898F3D0}" dt="2021-09-07T08:16:35.208" v="241" actId="478"/>
          <ac:picMkLst>
            <pc:docMk/>
            <pc:sldMk cId="1470279704" sldId="266"/>
            <ac:picMk id="3" creationId="{20C2D6D3-BA66-4250-BD54-F1018F02BEE8}"/>
          </ac:picMkLst>
        </pc:picChg>
        <pc:picChg chg="add mod">
          <ac:chgData name="Alexander Latinjak" userId="d3c1d4e5750e0df5" providerId="LiveId" clId="{5C7F9FA0-9434-4FC5-B429-16D67898F3D0}" dt="2021-09-07T08:16:41.398" v="245" actId="1076"/>
          <ac:picMkLst>
            <pc:docMk/>
            <pc:sldMk cId="1470279704" sldId="266"/>
            <ac:picMk id="4" creationId="{95DD4A3C-B359-4099-A404-9CA49818A6E2}"/>
          </ac:picMkLst>
        </pc:picChg>
        <pc:picChg chg="add del mod">
          <ac:chgData name="Alexander Latinjak" userId="d3c1d4e5750e0df5" providerId="LiveId" clId="{5C7F9FA0-9434-4FC5-B429-16D67898F3D0}" dt="2021-09-07T08:16:38.068" v="243"/>
          <ac:picMkLst>
            <pc:docMk/>
            <pc:sldMk cId="1470279704" sldId="266"/>
            <ac:picMk id="7" creationId="{9C52F8D7-07B6-42AC-9EC8-F241EEC72457}"/>
          </ac:picMkLst>
        </pc:picChg>
        <pc:picChg chg="add del mod">
          <ac:chgData name="Alexander Latinjak" userId="d3c1d4e5750e0df5" providerId="LiveId" clId="{5C7F9FA0-9434-4FC5-B429-16D67898F3D0}" dt="2021-09-07T08:16:38.068" v="243"/>
          <ac:picMkLst>
            <pc:docMk/>
            <pc:sldMk cId="1470279704" sldId="266"/>
            <ac:picMk id="9" creationId="{FA6D9B56-FBCF-49D8-ADE7-735C9E45E7AD}"/>
          </ac:picMkLst>
        </pc:picChg>
        <pc:picChg chg="add del mod">
          <ac:chgData name="Alexander Latinjak" userId="d3c1d4e5750e0df5" providerId="LiveId" clId="{5C7F9FA0-9434-4FC5-B429-16D67898F3D0}" dt="2021-09-07T08:16:38.068" v="243"/>
          <ac:picMkLst>
            <pc:docMk/>
            <pc:sldMk cId="1470279704" sldId="266"/>
            <ac:picMk id="12" creationId="{9E43581F-52F2-45A2-B213-8E6DBF349104}"/>
          </ac:picMkLst>
        </pc:picChg>
      </pc:sldChg>
      <pc:sldChg chg="addSp delSp modSp mod">
        <pc:chgData name="Alexander Latinjak" userId="d3c1d4e5750e0df5" providerId="LiveId" clId="{5C7F9FA0-9434-4FC5-B429-16D67898F3D0}" dt="2021-09-07T08:16:53.868" v="250" actId="1076"/>
        <pc:sldMkLst>
          <pc:docMk/>
          <pc:sldMk cId="3405568613" sldId="267"/>
        </pc:sldMkLst>
        <pc:spChg chg="add del mod">
          <ac:chgData name="Alexander Latinjak" userId="d3c1d4e5750e0df5" providerId="LiveId" clId="{5C7F9FA0-9434-4FC5-B429-16D67898F3D0}" dt="2021-09-07T08:16:49.993" v="248"/>
          <ac:spMkLst>
            <pc:docMk/>
            <pc:sldMk cId="3405568613" sldId="267"/>
            <ac:spMk id="5" creationId="{1B5A79AC-2140-4A3F-910C-E95C8FCCB36B}"/>
          </ac:spMkLst>
        </pc:spChg>
        <pc:spChg chg="add del mod">
          <ac:chgData name="Alexander Latinjak" userId="d3c1d4e5750e0df5" providerId="LiveId" clId="{5C7F9FA0-9434-4FC5-B429-16D67898F3D0}" dt="2021-09-07T08:16:49.993" v="248"/>
          <ac:spMkLst>
            <pc:docMk/>
            <pc:sldMk cId="3405568613" sldId="267"/>
            <ac:spMk id="6" creationId="{7CDADF62-62FA-46B6-9780-7E05E13A93B6}"/>
          </ac:spMkLst>
        </pc:spChg>
        <pc:spChg chg="add del mod">
          <ac:chgData name="Alexander Latinjak" userId="d3c1d4e5750e0df5" providerId="LiveId" clId="{5C7F9FA0-9434-4FC5-B429-16D67898F3D0}" dt="2021-09-07T08:16:49.993" v="248"/>
          <ac:spMkLst>
            <pc:docMk/>
            <pc:sldMk cId="3405568613" sldId="267"/>
            <ac:spMk id="8" creationId="{D0731464-4B76-4830-84C0-DEA6DD098B50}"/>
          </ac:spMkLst>
        </pc:spChg>
        <pc:spChg chg="add del mod">
          <ac:chgData name="Alexander Latinjak" userId="d3c1d4e5750e0df5" providerId="LiveId" clId="{5C7F9FA0-9434-4FC5-B429-16D67898F3D0}" dt="2021-09-07T08:16:49.993" v="248"/>
          <ac:spMkLst>
            <pc:docMk/>
            <pc:sldMk cId="3405568613" sldId="267"/>
            <ac:spMk id="10" creationId="{A17772C5-8B9D-4C78-8CDD-ACA9969A82FD}"/>
          </ac:spMkLst>
        </pc:spChg>
        <pc:spChg chg="add del mod">
          <ac:chgData name="Alexander Latinjak" userId="d3c1d4e5750e0df5" providerId="LiveId" clId="{5C7F9FA0-9434-4FC5-B429-16D67898F3D0}" dt="2021-09-07T08:16:49.993" v="248"/>
          <ac:spMkLst>
            <pc:docMk/>
            <pc:sldMk cId="3405568613" sldId="267"/>
            <ac:spMk id="11" creationId="{A47E5A59-4DFA-4A42-950B-CDD6BD1367B0}"/>
          </ac:spMkLst>
        </pc:spChg>
        <pc:spChg chg="add del mod">
          <ac:chgData name="Alexander Latinjak" userId="d3c1d4e5750e0df5" providerId="LiveId" clId="{5C7F9FA0-9434-4FC5-B429-16D67898F3D0}" dt="2021-09-07T08:16:49.993" v="248"/>
          <ac:spMkLst>
            <pc:docMk/>
            <pc:sldMk cId="3405568613" sldId="267"/>
            <ac:spMk id="12" creationId="{CCFDC3B6-D201-4093-B614-C17BEF3A514A}"/>
          </ac:spMkLst>
        </pc:spChg>
        <pc:picChg chg="del">
          <ac:chgData name="Alexander Latinjak" userId="d3c1d4e5750e0df5" providerId="LiveId" clId="{5C7F9FA0-9434-4FC5-B429-16D67898F3D0}" dt="2021-09-07T08:16:47.848" v="246" actId="478"/>
          <ac:picMkLst>
            <pc:docMk/>
            <pc:sldMk cId="3405568613" sldId="267"/>
            <ac:picMk id="3" creationId="{11414747-ECBD-4447-8EA8-A3BB1DEBE5AE}"/>
          </ac:picMkLst>
        </pc:picChg>
        <pc:picChg chg="add mod">
          <ac:chgData name="Alexander Latinjak" userId="d3c1d4e5750e0df5" providerId="LiveId" clId="{5C7F9FA0-9434-4FC5-B429-16D67898F3D0}" dt="2021-09-07T08:16:53.868" v="250" actId="1076"/>
          <ac:picMkLst>
            <pc:docMk/>
            <pc:sldMk cId="3405568613" sldId="267"/>
            <ac:picMk id="4" creationId="{AA492D86-37E0-4D35-A558-F9000E03C95B}"/>
          </ac:picMkLst>
        </pc:picChg>
        <pc:picChg chg="add del mod">
          <ac:chgData name="Alexander Latinjak" userId="d3c1d4e5750e0df5" providerId="LiveId" clId="{5C7F9FA0-9434-4FC5-B429-16D67898F3D0}" dt="2021-09-07T08:16:49.993" v="248"/>
          <ac:picMkLst>
            <pc:docMk/>
            <pc:sldMk cId="3405568613" sldId="267"/>
            <ac:picMk id="7" creationId="{743859B6-3D3F-49FC-A686-81CB59131724}"/>
          </ac:picMkLst>
        </pc:picChg>
        <pc:picChg chg="add del mod">
          <ac:chgData name="Alexander Latinjak" userId="d3c1d4e5750e0df5" providerId="LiveId" clId="{5C7F9FA0-9434-4FC5-B429-16D67898F3D0}" dt="2021-09-07T08:16:49.993" v="248"/>
          <ac:picMkLst>
            <pc:docMk/>
            <pc:sldMk cId="3405568613" sldId="267"/>
            <ac:picMk id="9" creationId="{F7F86645-AD67-4812-94B4-54DB35A8AEDD}"/>
          </ac:picMkLst>
        </pc:picChg>
        <pc:picChg chg="add del mod">
          <ac:chgData name="Alexander Latinjak" userId="d3c1d4e5750e0df5" providerId="LiveId" clId="{5C7F9FA0-9434-4FC5-B429-16D67898F3D0}" dt="2021-09-07T08:16:49.993" v="248"/>
          <ac:picMkLst>
            <pc:docMk/>
            <pc:sldMk cId="3405568613" sldId="267"/>
            <ac:picMk id="13" creationId="{84D93E88-8667-47AD-BA32-8020D0CF05FE}"/>
          </ac:picMkLst>
        </pc:picChg>
      </pc:sldChg>
      <pc:sldChg chg="addSp delSp modSp mod">
        <pc:chgData name="Alexander Latinjak" userId="d3c1d4e5750e0df5" providerId="LiveId" clId="{5C7F9FA0-9434-4FC5-B429-16D67898F3D0}" dt="2021-09-07T08:23:16.920" v="255" actId="1076"/>
        <pc:sldMkLst>
          <pc:docMk/>
          <pc:sldMk cId="3123268255" sldId="268"/>
        </pc:sldMkLst>
        <pc:spChg chg="add del mod">
          <ac:chgData name="Alexander Latinjak" userId="d3c1d4e5750e0df5" providerId="LiveId" clId="{5C7F9FA0-9434-4FC5-B429-16D67898F3D0}" dt="2021-09-07T08:23:14.418" v="253"/>
          <ac:spMkLst>
            <pc:docMk/>
            <pc:sldMk cId="3123268255" sldId="268"/>
            <ac:spMk id="5" creationId="{3A91E665-EEC9-4D5D-B79B-77D2666AC59A}"/>
          </ac:spMkLst>
        </pc:spChg>
        <pc:spChg chg="add del mod">
          <ac:chgData name="Alexander Latinjak" userId="d3c1d4e5750e0df5" providerId="LiveId" clId="{5C7F9FA0-9434-4FC5-B429-16D67898F3D0}" dt="2021-09-07T08:23:14.418" v="253"/>
          <ac:spMkLst>
            <pc:docMk/>
            <pc:sldMk cId="3123268255" sldId="268"/>
            <ac:spMk id="7" creationId="{474149E5-F19C-42CB-A47B-9BEE7B584773}"/>
          </ac:spMkLst>
        </pc:spChg>
        <pc:spChg chg="add del mod">
          <ac:chgData name="Alexander Latinjak" userId="d3c1d4e5750e0df5" providerId="LiveId" clId="{5C7F9FA0-9434-4FC5-B429-16D67898F3D0}" dt="2021-09-07T08:23:14.418" v="253"/>
          <ac:spMkLst>
            <pc:docMk/>
            <pc:sldMk cId="3123268255" sldId="268"/>
            <ac:spMk id="9" creationId="{0C33A459-AB01-4329-ABA3-1CC1C6764B5E}"/>
          </ac:spMkLst>
        </pc:spChg>
        <pc:spChg chg="add del mod">
          <ac:chgData name="Alexander Latinjak" userId="d3c1d4e5750e0df5" providerId="LiveId" clId="{5C7F9FA0-9434-4FC5-B429-16D67898F3D0}" dt="2021-09-07T08:23:14.418" v="253"/>
          <ac:spMkLst>
            <pc:docMk/>
            <pc:sldMk cId="3123268255" sldId="268"/>
            <ac:spMk id="10" creationId="{1AF56487-FF36-49FF-A6FB-2098CE11B0BA}"/>
          </ac:spMkLst>
        </pc:spChg>
        <pc:spChg chg="add del mod">
          <ac:chgData name="Alexander Latinjak" userId="d3c1d4e5750e0df5" providerId="LiveId" clId="{5C7F9FA0-9434-4FC5-B429-16D67898F3D0}" dt="2021-09-07T08:23:14.418" v="253"/>
          <ac:spMkLst>
            <pc:docMk/>
            <pc:sldMk cId="3123268255" sldId="268"/>
            <ac:spMk id="11" creationId="{7DC22A82-5CB8-4A85-B8E0-4F127564C3B7}"/>
          </ac:spMkLst>
        </pc:spChg>
        <pc:picChg chg="del">
          <ac:chgData name="Alexander Latinjak" userId="d3c1d4e5750e0df5" providerId="LiveId" clId="{5C7F9FA0-9434-4FC5-B429-16D67898F3D0}" dt="2021-09-07T08:23:12.320" v="251" actId="478"/>
          <ac:picMkLst>
            <pc:docMk/>
            <pc:sldMk cId="3123268255" sldId="268"/>
            <ac:picMk id="3" creationId="{3762B1F1-1B31-471F-A345-AAC94DD695F3}"/>
          </ac:picMkLst>
        </pc:picChg>
        <pc:picChg chg="add mod">
          <ac:chgData name="Alexander Latinjak" userId="d3c1d4e5750e0df5" providerId="LiveId" clId="{5C7F9FA0-9434-4FC5-B429-16D67898F3D0}" dt="2021-09-07T08:23:16.920" v="255" actId="1076"/>
          <ac:picMkLst>
            <pc:docMk/>
            <pc:sldMk cId="3123268255" sldId="268"/>
            <ac:picMk id="4" creationId="{F7BB0D1C-7D42-44A4-ADDE-262533FB3E64}"/>
          </ac:picMkLst>
        </pc:picChg>
        <pc:picChg chg="add del mod">
          <ac:chgData name="Alexander Latinjak" userId="d3c1d4e5750e0df5" providerId="LiveId" clId="{5C7F9FA0-9434-4FC5-B429-16D67898F3D0}" dt="2021-09-07T08:23:14.418" v="253"/>
          <ac:picMkLst>
            <pc:docMk/>
            <pc:sldMk cId="3123268255" sldId="268"/>
            <ac:picMk id="6" creationId="{5F59A192-161C-4F74-AD47-39AB0560B127}"/>
          </ac:picMkLst>
        </pc:picChg>
        <pc:picChg chg="add del mod">
          <ac:chgData name="Alexander Latinjak" userId="d3c1d4e5750e0df5" providerId="LiveId" clId="{5C7F9FA0-9434-4FC5-B429-16D67898F3D0}" dt="2021-09-07T08:23:14.418" v="253"/>
          <ac:picMkLst>
            <pc:docMk/>
            <pc:sldMk cId="3123268255" sldId="268"/>
            <ac:picMk id="8" creationId="{8B4EA6D6-10DE-4EF9-8E9B-E0B51D11BBA1}"/>
          </ac:picMkLst>
        </pc:picChg>
        <pc:picChg chg="add del mod">
          <ac:chgData name="Alexander Latinjak" userId="d3c1d4e5750e0df5" providerId="LiveId" clId="{5C7F9FA0-9434-4FC5-B429-16D67898F3D0}" dt="2021-09-07T08:23:14.418" v="253"/>
          <ac:picMkLst>
            <pc:docMk/>
            <pc:sldMk cId="3123268255" sldId="268"/>
            <ac:picMk id="12" creationId="{E234A354-17D1-4AAE-8106-2811BD1BAA41}"/>
          </ac:picMkLst>
        </pc:picChg>
        <pc:picChg chg="add del mod">
          <ac:chgData name="Alexander Latinjak" userId="d3c1d4e5750e0df5" providerId="LiveId" clId="{5C7F9FA0-9434-4FC5-B429-16D67898F3D0}" dt="2021-09-07T08:23:14.418" v="253"/>
          <ac:picMkLst>
            <pc:docMk/>
            <pc:sldMk cId="3123268255" sldId="268"/>
            <ac:picMk id="13" creationId="{4F60E577-D1EF-4812-8E65-AA1604144E94}"/>
          </ac:picMkLst>
        </pc:picChg>
        <pc:picChg chg="add del mod">
          <ac:chgData name="Alexander Latinjak" userId="d3c1d4e5750e0df5" providerId="LiveId" clId="{5C7F9FA0-9434-4FC5-B429-16D67898F3D0}" dt="2021-09-07T08:23:14.418" v="253"/>
          <ac:picMkLst>
            <pc:docMk/>
            <pc:sldMk cId="3123268255" sldId="268"/>
            <ac:picMk id="14" creationId="{A4069C00-503E-4B3D-AA6F-BE56586476D9}"/>
          </ac:picMkLst>
        </pc:picChg>
        <pc:picChg chg="add del mod">
          <ac:chgData name="Alexander Latinjak" userId="d3c1d4e5750e0df5" providerId="LiveId" clId="{5C7F9FA0-9434-4FC5-B429-16D67898F3D0}" dt="2021-09-07T08:23:14.418" v="253"/>
          <ac:picMkLst>
            <pc:docMk/>
            <pc:sldMk cId="3123268255" sldId="268"/>
            <ac:picMk id="15" creationId="{10155BE3-A46D-4A96-AF05-FB6EB9E3988D}"/>
          </ac:picMkLst>
        </pc:picChg>
        <pc:picChg chg="add del mod">
          <ac:chgData name="Alexander Latinjak" userId="d3c1d4e5750e0df5" providerId="LiveId" clId="{5C7F9FA0-9434-4FC5-B429-16D67898F3D0}" dt="2021-09-07T08:23:14.418" v="253"/>
          <ac:picMkLst>
            <pc:docMk/>
            <pc:sldMk cId="3123268255" sldId="268"/>
            <ac:picMk id="16" creationId="{CD1212D0-573F-411B-839E-D31866E9980B}"/>
          </ac:picMkLst>
        </pc:picChg>
        <pc:picChg chg="add del mod">
          <ac:chgData name="Alexander Latinjak" userId="d3c1d4e5750e0df5" providerId="LiveId" clId="{5C7F9FA0-9434-4FC5-B429-16D67898F3D0}" dt="2021-09-07T08:23:14.418" v="253"/>
          <ac:picMkLst>
            <pc:docMk/>
            <pc:sldMk cId="3123268255" sldId="268"/>
            <ac:picMk id="17" creationId="{C76E9222-4B16-48CC-93DB-90B09722D379}"/>
          </ac:picMkLst>
        </pc:picChg>
        <pc:picChg chg="add del mod">
          <ac:chgData name="Alexander Latinjak" userId="d3c1d4e5750e0df5" providerId="LiveId" clId="{5C7F9FA0-9434-4FC5-B429-16D67898F3D0}" dt="2021-09-07T08:23:14.418" v="253"/>
          <ac:picMkLst>
            <pc:docMk/>
            <pc:sldMk cId="3123268255" sldId="268"/>
            <ac:picMk id="18" creationId="{69A71D07-EE34-4B39-87D6-ED2A9351E9C2}"/>
          </ac:picMkLst>
        </pc:picChg>
      </pc:sldChg>
      <pc:sldChg chg="addSp delSp modSp mod">
        <pc:chgData name="Alexander Latinjak" userId="d3c1d4e5750e0df5" providerId="LiveId" clId="{5C7F9FA0-9434-4FC5-B429-16D67898F3D0}" dt="2021-09-07T08:23:29.142" v="260" actId="1076"/>
        <pc:sldMkLst>
          <pc:docMk/>
          <pc:sldMk cId="1675263376" sldId="269"/>
        </pc:sldMkLst>
        <pc:spChg chg="add del mod">
          <ac:chgData name="Alexander Latinjak" userId="d3c1d4e5750e0df5" providerId="LiveId" clId="{5C7F9FA0-9434-4FC5-B429-16D67898F3D0}" dt="2021-09-07T08:23:26.246" v="258"/>
          <ac:spMkLst>
            <pc:docMk/>
            <pc:sldMk cId="1675263376" sldId="269"/>
            <ac:spMk id="5" creationId="{51FBEED0-E3C7-42CD-9086-BD0FE081C941}"/>
          </ac:spMkLst>
        </pc:spChg>
        <pc:spChg chg="add del mod">
          <ac:chgData name="Alexander Latinjak" userId="d3c1d4e5750e0df5" providerId="LiveId" clId="{5C7F9FA0-9434-4FC5-B429-16D67898F3D0}" dt="2021-09-07T08:23:26.246" v="258"/>
          <ac:spMkLst>
            <pc:docMk/>
            <pc:sldMk cId="1675263376" sldId="269"/>
            <ac:spMk id="7" creationId="{5E6831AB-17B7-402F-81D6-0196BD95F2EA}"/>
          </ac:spMkLst>
        </pc:spChg>
        <pc:spChg chg="add del mod">
          <ac:chgData name="Alexander Latinjak" userId="d3c1d4e5750e0df5" providerId="LiveId" clId="{5C7F9FA0-9434-4FC5-B429-16D67898F3D0}" dt="2021-09-07T08:23:26.246" v="258"/>
          <ac:spMkLst>
            <pc:docMk/>
            <pc:sldMk cId="1675263376" sldId="269"/>
            <ac:spMk id="9" creationId="{91DE9DDB-3A22-423F-AB54-C65F0D40EDA6}"/>
          </ac:spMkLst>
        </pc:spChg>
        <pc:spChg chg="add del mod">
          <ac:chgData name="Alexander Latinjak" userId="d3c1d4e5750e0df5" providerId="LiveId" clId="{5C7F9FA0-9434-4FC5-B429-16D67898F3D0}" dt="2021-09-07T08:23:26.246" v="258"/>
          <ac:spMkLst>
            <pc:docMk/>
            <pc:sldMk cId="1675263376" sldId="269"/>
            <ac:spMk id="10" creationId="{E5EBD3C3-4FC5-4842-8C10-00A9BB156498}"/>
          </ac:spMkLst>
        </pc:spChg>
        <pc:spChg chg="add del mod">
          <ac:chgData name="Alexander Latinjak" userId="d3c1d4e5750e0df5" providerId="LiveId" clId="{5C7F9FA0-9434-4FC5-B429-16D67898F3D0}" dt="2021-09-07T08:23:26.246" v="258"/>
          <ac:spMkLst>
            <pc:docMk/>
            <pc:sldMk cId="1675263376" sldId="269"/>
            <ac:spMk id="11" creationId="{B12385C3-8D07-49C4-B445-CD11AEDD8C4E}"/>
          </ac:spMkLst>
        </pc:spChg>
        <pc:picChg chg="del">
          <ac:chgData name="Alexander Latinjak" userId="d3c1d4e5750e0df5" providerId="LiveId" clId="{5C7F9FA0-9434-4FC5-B429-16D67898F3D0}" dt="2021-09-07T08:23:19.671" v="256" actId="478"/>
          <ac:picMkLst>
            <pc:docMk/>
            <pc:sldMk cId="1675263376" sldId="269"/>
            <ac:picMk id="3" creationId="{0FDEE504-E66F-494F-BD35-56771324B93E}"/>
          </ac:picMkLst>
        </pc:picChg>
        <pc:picChg chg="add mod">
          <ac:chgData name="Alexander Latinjak" userId="d3c1d4e5750e0df5" providerId="LiveId" clId="{5C7F9FA0-9434-4FC5-B429-16D67898F3D0}" dt="2021-09-07T08:23:29.142" v="260" actId="1076"/>
          <ac:picMkLst>
            <pc:docMk/>
            <pc:sldMk cId="1675263376" sldId="269"/>
            <ac:picMk id="4" creationId="{CB88F041-DF37-49DF-8D05-E4267EF8E9BD}"/>
          </ac:picMkLst>
        </pc:picChg>
        <pc:picChg chg="add del mod">
          <ac:chgData name="Alexander Latinjak" userId="d3c1d4e5750e0df5" providerId="LiveId" clId="{5C7F9FA0-9434-4FC5-B429-16D67898F3D0}" dt="2021-09-07T08:23:26.246" v="258"/>
          <ac:picMkLst>
            <pc:docMk/>
            <pc:sldMk cId="1675263376" sldId="269"/>
            <ac:picMk id="6" creationId="{24D580E6-8D9E-4376-B60F-BAD13BF8D61A}"/>
          </ac:picMkLst>
        </pc:picChg>
        <pc:picChg chg="add del mod">
          <ac:chgData name="Alexander Latinjak" userId="d3c1d4e5750e0df5" providerId="LiveId" clId="{5C7F9FA0-9434-4FC5-B429-16D67898F3D0}" dt="2021-09-07T08:23:26.246" v="258"/>
          <ac:picMkLst>
            <pc:docMk/>
            <pc:sldMk cId="1675263376" sldId="269"/>
            <ac:picMk id="8" creationId="{0B0A7379-71B9-46C6-8C40-4D38283547E9}"/>
          </ac:picMkLst>
        </pc:picChg>
        <pc:picChg chg="add del mod">
          <ac:chgData name="Alexander Latinjak" userId="d3c1d4e5750e0df5" providerId="LiveId" clId="{5C7F9FA0-9434-4FC5-B429-16D67898F3D0}" dt="2021-09-07T08:23:26.246" v="258"/>
          <ac:picMkLst>
            <pc:docMk/>
            <pc:sldMk cId="1675263376" sldId="269"/>
            <ac:picMk id="12" creationId="{D7A84C81-B6DE-4368-88D9-AF483817E9F0}"/>
          </ac:picMkLst>
        </pc:picChg>
        <pc:picChg chg="add del mod">
          <ac:chgData name="Alexander Latinjak" userId="d3c1d4e5750e0df5" providerId="LiveId" clId="{5C7F9FA0-9434-4FC5-B429-16D67898F3D0}" dt="2021-09-07T08:23:26.246" v="258"/>
          <ac:picMkLst>
            <pc:docMk/>
            <pc:sldMk cId="1675263376" sldId="269"/>
            <ac:picMk id="13" creationId="{56F3E496-CD62-4C98-8AFD-5C5D09B0E5D3}"/>
          </ac:picMkLst>
        </pc:picChg>
        <pc:picChg chg="add del mod">
          <ac:chgData name="Alexander Latinjak" userId="d3c1d4e5750e0df5" providerId="LiveId" clId="{5C7F9FA0-9434-4FC5-B429-16D67898F3D0}" dt="2021-09-07T08:23:26.246" v="258"/>
          <ac:picMkLst>
            <pc:docMk/>
            <pc:sldMk cId="1675263376" sldId="269"/>
            <ac:picMk id="14" creationId="{2EA4EAE4-3DC3-426D-BF56-30F22BC51902}"/>
          </ac:picMkLst>
        </pc:picChg>
        <pc:picChg chg="add del mod">
          <ac:chgData name="Alexander Latinjak" userId="d3c1d4e5750e0df5" providerId="LiveId" clId="{5C7F9FA0-9434-4FC5-B429-16D67898F3D0}" dt="2021-09-07T08:23:26.246" v="258"/>
          <ac:picMkLst>
            <pc:docMk/>
            <pc:sldMk cId="1675263376" sldId="269"/>
            <ac:picMk id="15" creationId="{C14BF50A-1DFD-4A9B-A1BE-CA38689BD28B}"/>
          </ac:picMkLst>
        </pc:picChg>
        <pc:picChg chg="add del mod">
          <ac:chgData name="Alexander Latinjak" userId="d3c1d4e5750e0df5" providerId="LiveId" clId="{5C7F9FA0-9434-4FC5-B429-16D67898F3D0}" dt="2021-09-07T08:23:26.246" v="258"/>
          <ac:picMkLst>
            <pc:docMk/>
            <pc:sldMk cId="1675263376" sldId="269"/>
            <ac:picMk id="16" creationId="{D3B6C887-B22F-4122-99BD-05EA83B26041}"/>
          </ac:picMkLst>
        </pc:picChg>
        <pc:picChg chg="add del mod">
          <ac:chgData name="Alexander Latinjak" userId="d3c1d4e5750e0df5" providerId="LiveId" clId="{5C7F9FA0-9434-4FC5-B429-16D67898F3D0}" dt="2021-09-07T08:23:26.246" v="258"/>
          <ac:picMkLst>
            <pc:docMk/>
            <pc:sldMk cId="1675263376" sldId="269"/>
            <ac:picMk id="17" creationId="{3E232319-07F7-4B15-8A5F-9E10CB72C58E}"/>
          </ac:picMkLst>
        </pc:picChg>
        <pc:picChg chg="add del mod">
          <ac:chgData name="Alexander Latinjak" userId="d3c1d4e5750e0df5" providerId="LiveId" clId="{5C7F9FA0-9434-4FC5-B429-16D67898F3D0}" dt="2021-09-07T08:23:26.246" v="258"/>
          <ac:picMkLst>
            <pc:docMk/>
            <pc:sldMk cId="1675263376" sldId="269"/>
            <ac:picMk id="18" creationId="{E529649F-5B94-49A5-BFCE-A57A46002C5B}"/>
          </ac:picMkLst>
        </pc:picChg>
      </pc:sldChg>
      <pc:sldChg chg="addSp delSp modSp mod">
        <pc:chgData name="Alexander Latinjak" userId="d3c1d4e5750e0df5" providerId="LiveId" clId="{5C7F9FA0-9434-4FC5-B429-16D67898F3D0}" dt="2021-09-07T08:23:41.695" v="266" actId="1076"/>
        <pc:sldMkLst>
          <pc:docMk/>
          <pc:sldMk cId="3249768224" sldId="270"/>
        </pc:sldMkLst>
        <pc:spChg chg="add del mod">
          <ac:chgData name="Alexander Latinjak" userId="d3c1d4e5750e0df5" providerId="LiveId" clId="{5C7F9FA0-9434-4FC5-B429-16D67898F3D0}" dt="2021-09-07T08:23:38.278" v="263"/>
          <ac:spMkLst>
            <pc:docMk/>
            <pc:sldMk cId="3249768224" sldId="270"/>
            <ac:spMk id="5" creationId="{B7BAFEB0-A376-4D14-9377-46C4DDD197EB}"/>
          </ac:spMkLst>
        </pc:spChg>
        <pc:spChg chg="add del mod">
          <ac:chgData name="Alexander Latinjak" userId="d3c1d4e5750e0df5" providerId="LiveId" clId="{5C7F9FA0-9434-4FC5-B429-16D67898F3D0}" dt="2021-09-07T08:23:38.278" v="263"/>
          <ac:spMkLst>
            <pc:docMk/>
            <pc:sldMk cId="3249768224" sldId="270"/>
            <ac:spMk id="7" creationId="{53BD417D-4A35-4745-BD30-92A3CBF632D3}"/>
          </ac:spMkLst>
        </pc:spChg>
        <pc:spChg chg="add del mod">
          <ac:chgData name="Alexander Latinjak" userId="d3c1d4e5750e0df5" providerId="LiveId" clId="{5C7F9FA0-9434-4FC5-B429-16D67898F3D0}" dt="2021-09-07T08:23:38.278" v="263"/>
          <ac:spMkLst>
            <pc:docMk/>
            <pc:sldMk cId="3249768224" sldId="270"/>
            <ac:spMk id="9" creationId="{EB88256E-EA09-4B5B-ABA8-EC7F5E33D890}"/>
          </ac:spMkLst>
        </pc:spChg>
        <pc:spChg chg="add del mod">
          <ac:chgData name="Alexander Latinjak" userId="d3c1d4e5750e0df5" providerId="LiveId" clId="{5C7F9FA0-9434-4FC5-B429-16D67898F3D0}" dt="2021-09-07T08:23:38.278" v="263"/>
          <ac:spMkLst>
            <pc:docMk/>
            <pc:sldMk cId="3249768224" sldId="270"/>
            <ac:spMk id="10" creationId="{24B31217-1A81-4916-ACF0-5FFB168F9376}"/>
          </ac:spMkLst>
        </pc:spChg>
        <pc:spChg chg="add del mod">
          <ac:chgData name="Alexander Latinjak" userId="d3c1d4e5750e0df5" providerId="LiveId" clId="{5C7F9FA0-9434-4FC5-B429-16D67898F3D0}" dt="2021-09-07T08:23:38.278" v="263"/>
          <ac:spMkLst>
            <pc:docMk/>
            <pc:sldMk cId="3249768224" sldId="270"/>
            <ac:spMk id="11" creationId="{E32374C6-4FBE-4767-A8AC-3C4A02D80867}"/>
          </ac:spMkLst>
        </pc:spChg>
        <pc:picChg chg="del">
          <ac:chgData name="Alexander Latinjak" userId="d3c1d4e5750e0df5" providerId="LiveId" clId="{5C7F9FA0-9434-4FC5-B429-16D67898F3D0}" dt="2021-09-07T08:23:32.047" v="261" actId="478"/>
          <ac:picMkLst>
            <pc:docMk/>
            <pc:sldMk cId="3249768224" sldId="270"/>
            <ac:picMk id="3" creationId="{16CD4994-21C8-408F-83C3-1881B09AEA89}"/>
          </ac:picMkLst>
        </pc:picChg>
        <pc:picChg chg="add mod">
          <ac:chgData name="Alexander Latinjak" userId="d3c1d4e5750e0df5" providerId="LiveId" clId="{5C7F9FA0-9434-4FC5-B429-16D67898F3D0}" dt="2021-09-07T08:23:41.695" v="266" actId="1076"/>
          <ac:picMkLst>
            <pc:docMk/>
            <pc:sldMk cId="3249768224" sldId="270"/>
            <ac:picMk id="4" creationId="{FC1FAD78-F5EF-4687-9150-87AF44D9D7BE}"/>
          </ac:picMkLst>
        </pc:picChg>
        <pc:picChg chg="add del mod">
          <ac:chgData name="Alexander Latinjak" userId="d3c1d4e5750e0df5" providerId="LiveId" clId="{5C7F9FA0-9434-4FC5-B429-16D67898F3D0}" dt="2021-09-07T08:23:38.278" v="263"/>
          <ac:picMkLst>
            <pc:docMk/>
            <pc:sldMk cId="3249768224" sldId="270"/>
            <ac:picMk id="6" creationId="{AB2A9ECF-5A3B-4E42-93A5-E23DC276D67B}"/>
          </ac:picMkLst>
        </pc:picChg>
        <pc:picChg chg="add del mod">
          <ac:chgData name="Alexander Latinjak" userId="d3c1d4e5750e0df5" providerId="LiveId" clId="{5C7F9FA0-9434-4FC5-B429-16D67898F3D0}" dt="2021-09-07T08:23:38.278" v="263"/>
          <ac:picMkLst>
            <pc:docMk/>
            <pc:sldMk cId="3249768224" sldId="270"/>
            <ac:picMk id="8" creationId="{49E6CB51-71AB-43ED-9DB2-8634A0A309DB}"/>
          </ac:picMkLst>
        </pc:picChg>
        <pc:picChg chg="add del mod">
          <ac:chgData name="Alexander Latinjak" userId="d3c1d4e5750e0df5" providerId="LiveId" clId="{5C7F9FA0-9434-4FC5-B429-16D67898F3D0}" dt="2021-09-07T08:23:38.278" v="263"/>
          <ac:picMkLst>
            <pc:docMk/>
            <pc:sldMk cId="3249768224" sldId="270"/>
            <ac:picMk id="12" creationId="{F9B94D6C-3C9E-441D-B639-84C2DB055D9B}"/>
          </ac:picMkLst>
        </pc:picChg>
        <pc:picChg chg="add del mod">
          <ac:chgData name="Alexander Latinjak" userId="d3c1d4e5750e0df5" providerId="LiveId" clId="{5C7F9FA0-9434-4FC5-B429-16D67898F3D0}" dt="2021-09-07T08:23:38.278" v="263"/>
          <ac:picMkLst>
            <pc:docMk/>
            <pc:sldMk cId="3249768224" sldId="270"/>
            <ac:picMk id="13" creationId="{64C84359-66B7-4D0C-8EDE-8A980BED81E8}"/>
          </ac:picMkLst>
        </pc:picChg>
      </pc:sldChg>
      <pc:sldChg chg="addSp delSp modSp mod">
        <pc:chgData name="Alexander Latinjak" userId="d3c1d4e5750e0df5" providerId="LiveId" clId="{5C7F9FA0-9434-4FC5-B429-16D67898F3D0}" dt="2021-09-07T12:46:30.151" v="271" actId="1076"/>
        <pc:sldMkLst>
          <pc:docMk/>
          <pc:sldMk cId="824612992" sldId="272"/>
        </pc:sldMkLst>
        <pc:spChg chg="add del mod">
          <ac:chgData name="Alexander Latinjak" userId="d3c1d4e5750e0df5" providerId="LiveId" clId="{5C7F9FA0-9434-4FC5-B429-16D67898F3D0}" dt="2021-09-07T12:46:26.771" v="269"/>
          <ac:spMkLst>
            <pc:docMk/>
            <pc:sldMk cId="824612992" sldId="272"/>
            <ac:spMk id="5" creationId="{649F6FA5-BC2B-45E3-B762-6EF2C35E32DC}"/>
          </ac:spMkLst>
        </pc:spChg>
        <pc:spChg chg="add del mod">
          <ac:chgData name="Alexander Latinjak" userId="d3c1d4e5750e0df5" providerId="LiveId" clId="{5C7F9FA0-9434-4FC5-B429-16D67898F3D0}" dt="2021-09-07T12:46:26.771" v="269"/>
          <ac:spMkLst>
            <pc:docMk/>
            <pc:sldMk cId="824612992" sldId="272"/>
            <ac:spMk id="7" creationId="{79BA16A4-8017-4990-B5B7-7ED027249D95}"/>
          </ac:spMkLst>
        </pc:spChg>
        <pc:spChg chg="add del mod">
          <ac:chgData name="Alexander Latinjak" userId="d3c1d4e5750e0df5" providerId="LiveId" clId="{5C7F9FA0-9434-4FC5-B429-16D67898F3D0}" dt="2021-09-07T12:46:26.771" v="269"/>
          <ac:spMkLst>
            <pc:docMk/>
            <pc:sldMk cId="824612992" sldId="272"/>
            <ac:spMk id="9" creationId="{CF95EA72-695D-4432-89AC-0DAEC43E6B9D}"/>
          </ac:spMkLst>
        </pc:spChg>
        <pc:spChg chg="add del mod">
          <ac:chgData name="Alexander Latinjak" userId="d3c1d4e5750e0df5" providerId="LiveId" clId="{5C7F9FA0-9434-4FC5-B429-16D67898F3D0}" dt="2021-09-07T12:46:26.771" v="269"/>
          <ac:spMkLst>
            <pc:docMk/>
            <pc:sldMk cId="824612992" sldId="272"/>
            <ac:spMk id="10" creationId="{1C9973D1-244D-4161-BF14-9A738420AE43}"/>
          </ac:spMkLst>
        </pc:spChg>
        <pc:spChg chg="add del mod">
          <ac:chgData name="Alexander Latinjak" userId="d3c1d4e5750e0df5" providerId="LiveId" clId="{5C7F9FA0-9434-4FC5-B429-16D67898F3D0}" dt="2021-09-07T12:46:26.771" v="269"/>
          <ac:spMkLst>
            <pc:docMk/>
            <pc:sldMk cId="824612992" sldId="272"/>
            <ac:spMk id="11" creationId="{9BBC11A5-3E7F-46CB-AC20-DCBD59D4C466}"/>
          </ac:spMkLst>
        </pc:spChg>
        <pc:spChg chg="add del mod">
          <ac:chgData name="Alexander Latinjak" userId="d3c1d4e5750e0df5" providerId="LiveId" clId="{5C7F9FA0-9434-4FC5-B429-16D67898F3D0}" dt="2021-09-07T12:46:26.771" v="269"/>
          <ac:spMkLst>
            <pc:docMk/>
            <pc:sldMk cId="824612992" sldId="272"/>
            <ac:spMk id="12" creationId="{3832F2A1-A84A-410D-AAF0-80B1E273FA31}"/>
          </ac:spMkLst>
        </pc:spChg>
        <pc:spChg chg="add del mod">
          <ac:chgData name="Alexander Latinjak" userId="d3c1d4e5750e0df5" providerId="LiveId" clId="{5C7F9FA0-9434-4FC5-B429-16D67898F3D0}" dt="2021-09-07T12:46:26.771" v="269"/>
          <ac:spMkLst>
            <pc:docMk/>
            <pc:sldMk cId="824612992" sldId="272"/>
            <ac:spMk id="14" creationId="{F04926E4-7B82-4713-AC7B-7C90AB2D4397}"/>
          </ac:spMkLst>
        </pc:spChg>
        <pc:spChg chg="add del mod">
          <ac:chgData name="Alexander Latinjak" userId="d3c1d4e5750e0df5" providerId="LiveId" clId="{5C7F9FA0-9434-4FC5-B429-16D67898F3D0}" dt="2021-09-07T12:46:26.771" v="269"/>
          <ac:spMkLst>
            <pc:docMk/>
            <pc:sldMk cId="824612992" sldId="272"/>
            <ac:spMk id="20" creationId="{73F52C75-8A8B-47C8-A72E-D119272062EA}"/>
          </ac:spMkLst>
        </pc:spChg>
        <pc:picChg chg="del">
          <ac:chgData name="Alexander Latinjak" userId="d3c1d4e5750e0df5" providerId="LiveId" clId="{5C7F9FA0-9434-4FC5-B429-16D67898F3D0}" dt="2021-09-07T12:46:24.193" v="267" actId="478"/>
          <ac:picMkLst>
            <pc:docMk/>
            <pc:sldMk cId="824612992" sldId="272"/>
            <ac:picMk id="3" creationId="{E58F2768-718C-4994-A812-3D94588DA4CC}"/>
          </ac:picMkLst>
        </pc:picChg>
        <pc:picChg chg="add mod">
          <ac:chgData name="Alexander Latinjak" userId="d3c1d4e5750e0df5" providerId="LiveId" clId="{5C7F9FA0-9434-4FC5-B429-16D67898F3D0}" dt="2021-09-07T12:46:30.151" v="271" actId="1076"/>
          <ac:picMkLst>
            <pc:docMk/>
            <pc:sldMk cId="824612992" sldId="272"/>
            <ac:picMk id="4" creationId="{7EC292AD-5B75-4F3C-BCA2-F1059B2F0EDA}"/>
          </ac:picMkLst>
        </pc:picChg>
        <pc:picChg chg="add del mod">
          <ac:chgData name="Alexander Latinjak" userId="d3c1d4e5750e0df5" providerId="LiveId" clId="{5C7F9FA0-9434-4FC5-B429-16D67898F3D0}" dt="2021-09-07T12:46:26.771" v="269"/>
          <ac:picMkLst>
            <pc:docMk/>
            <pc:sldMk cId="824612992" sldId="272"/>
            <ac:picMk id="6" creationId="{93F67049-9837-4418-A32D-E2555FD2C2E0}"/>
          </ac:picMkLst>
        </pc:picChg>
        <pc:picChg chg="add del mod">
          <ac:chgData name="Alexander Latinjak" userId="d3c1d4e5750e0df5" providerId="LiveId" clId="{5C7F9FA0-9434-4FC5-B429-16D67898F3D0}" dt="2021-09-07T12:46:26.771" v="269"/>
          <ac:picMkLst>
            <pc:docMk/>
            <pc:sldMk cId="824612992" sldId="272"/>
            <ac:picMk id="8" creationId="{47B65BA7-25FD-47C4-9A28-EC5166184FBB}"/>
          </ac:picMkLst>
        </pc:picChg>
        <pc:picChg chg="add del mod">
          <ac:chgData name="Alexander Latinjak" userId="d3c1d4e5750e0df5" providerId="LiveId" clId="{5C7F9FA0-9434-4FC5-B429-16D67898F3D0}" dt="2021-09-07T12:46:26.771" v="269"/>
          <ac:picMkLst>
            <pc:docMk/>
            <pc:sldMk cId="824612992" sldId="272"/>
            <ac:picMk id="13" creationId="{547018A2-EC58-4736-B460-1D1D07472467}"/>
          </ac:picMkLst>
        </pc:picChg>
        <pc:picChg chg="add del mod">
          <ac:chgData name="Alexander Latinjak" userId="d3c1d4e5750e0df5" providerId="LiveId" clId="{5C7F9FA0-9434-4FC5-B429-16D67898F3D0}" dt="2021-09-07T12:46:26.771" v="269"/>
          <ac:picMkLst>
            <pc:docMk/>
            <pc:sldMk cId="824612992" sldId="272"/>
            <ac:picMk id="18" creationId="{AFDFB984-B5BA-4493-B1BF-D24BF2D16A7F}"/>
          </ac:picMkLst>
        </pc:picChg>
        <pc:picChg chg="add del mod">
          <ac:chgData name="Alexander Latinjak" userId="d3c1d4e5750e0df5" providerId="LiveId" clId="{5C7F9FA0-9434-4FC5-B429-16D67898F3D0}" dt="2021-09-07T12:46:26.771" v="269"/>
          <ac:picMkLst>
            <pc:docMk/>
            <pc:sldMk cId="824612992" sldId="272"/>
            <ac:picMk id="19" creationId="{CD05ECE7-F7C5-4C48-9479-A0D8D1B29976}"/>
          </ac:picMkLst>
        </pc:picChg>
        <pc:cxnChg chg="add del mod">
          <ac:chgData name="Alexander Latinjak" userId="d3c1d4e5750e0df5" providerId="LiveId" clId="{5C7F9FA0-9434-4FC5-B429-16D67898F3D0}" dt="2021-09-07T12:46:26.771" v="269"/>
          <ac:cxnSpMkLst>
            <pc:docMk/>
            <pc:sldMk cId="824612992" sldId="272"/>
            <ac:cxnSpMk id="15" creationId="{EEEBCB45-07D9-4064-9B7C-3434FA2EC098}"/>
          </ac:cxnSpMkLst>
        </pc:cxnChg>
        <pc:cxnChg chg="add del mod">
          <ac:chgData name="Alexander Latinjak" userId="d3c1d4e5750e0df5" providerId="LiveId" clId="{5C7F9FA0-9434-4FC5-B429-16D67898F3D0}" dt="2021-09-07T12:46:26.771" v="269"/>
          <ac:cxnSpMkLst>
            <pc:docMk/>
            <pc:sldMk cId="824612992" sldId="272"/>
            <ac:cxnSpMk id="16" creationId="{13F2E6E7-769C-41DC-9A14-1AA4B97B9650}"/>
          </ac:cxnSpMkLst>
        </pc:cxnChg>
        <pc:cxnChg chg="add del mod">
          <ac:chgData name="Alexander Latinjak" userId="d3c1d4e5750e0df5" providerId="LiveId" clId="{5C7F9FA0-9434-4FC5-B429-16D67898F3D0}" dt="2021-09-07T12:46:26.771" v="269"/>
          <ac:cxnSpMkLst>
            <pc:docMk/>
            <pc:sldMk cId="824612992" sldId="272"/>
            <ac:cxnSpMk id="17" creationId="{D9763F51-02AC-41C8-B2C2-BF49D37DCD9F}"/>
          </ac:cxnSpMkLst>
        </pc:cxnChg>
      </pc:sldChg>
      <pc:sldChg chg="addSp delSp modSp mod">
        <pc:chgData name="Alexander Latinjak" userId="d3c1d4e5750e0df5" providerId="LiveId" clId="{5C7F9FA0-9434-4FC5-B429-16D67898F3D0}" dt="2021-09-07T07:51:41.818" v="212" actId="1076"/>
        <pc:sldMkLst>
          <pc:docMk/>
          <pc:sldMk cId="1511755073" sldId="273"/>
        </pc:sldMkLst>
        <pc:spChg chg="add del mod">
          <ac:chgData name="Alexander Latinjak" userId="d3c1d4e5750e0df5" providerId="LiveId" clId="{5C7F9FA0-9434-4FC5-B429-16D67898F3D0}" dt="2021-09-07T07:51:38.147" v="210"/>
          <ac:spMkLst>
            <pc:docMk/>
            <pc:sldMk cId="1511755073" sldId="273"/>
            <ac:spMk id="5" creationId="{CE90B636-86E0-46D1-8859-5DE8A28C19D7}"/>
          </ac:spMkLst>
        </pc:spChg>
        <pc:spChg chg="add del mod">
          <ac:chgData name="Alexander Latinjak" userId="d3c1d4e5750e0df5" providerId="LiveId" clId="{5C7F9FA0-9434-4FC5-B429-16D67898F3D0}" dt="2021-09-07T07:51:38.147" v="210"/>
          <ac:spMkLst>
            <pc:docMk/>
            <pc:sldMk cId="1511755073" sldId="273"/>
            <ac:spMk id="7" creationId="{0F5D3FDB-1CA6-4CD6-8855-924FBD8DC405}"/>
          </ac:spMkLst>
        </pc:spChg>
        <pc:spChg chg="add del mod">
          <ac:chgData name="Alexander Latinjak" userId="d3c1d4e5750e0df5" providerId="LiveId" clId="{5C7F9FA0-9434-4FC5-B429-16D67898F3D0}" dt="2021-09-07T07:51:38.147" v="210"/>
          <ac:spMkLst>
            <pc:docMk/>
            <pc:sldMk cId="1511755073" sldId="273"/>
            <ac:spMk id="9" creationId="{85E5B03D-08A8-4B10-903F-ECF6BF4EF9A0}"/>
          </ac:spMkLst>
        </pc:spChg>
        <pc:spChg chg="add del mod">
          <ac:chgData name="Alexander Latinjak" userId="d3c1d4e5750e0df5" providerId="LiveId" clId="{5C7F9FA0-9434-4FC5-B429-16D67898F3D0}" dt="2021-09-07T07:51:38.147" v="210"/>
          <ac:spMkLst>
            <pc:docMk/>
            <pc:sldMk cId="1511755073" sldId="273"/>
            <ac:spMk id="10" creationId="{A9378C9C-AC3B-4815-B6F8-28C327BB15D7}"/>
          </ac:spMkLst>
        </pc:spChg>
        <pc:spChg chg="add del mod">
          <ac:chgData name="Alexander Latinjak" userId="d3c1d4e5750e0df5" providerId="LiveId" clId="{5C7F9FA0-9434-4FC5-B429-16D67898F3D0}" dt="2021-09-07T07:51:38.147" v="210"/>
          <ac:spMkLst>
            <pc:docMk/>
            <pc:sldMk cId="1511755073" sldId="273"/>
            <ac:spMk id="11" creationId="{62BA3C3A-BE7A-4467-B81E-FFB61D90089C}"/>
          </ac:spMkLst>
        </pc:spChg>
        <pc:spChg chg="add del mod">
          <ac:chgData name="Alexander Latinjak" userId="d3c1d4e5750e0df5" providerId="LiveId" clId="{5C7F9FA0-9434-4FC5-B429-16D67898F3D0}" dt="2021-09-07T07:51:38.147" v="210"/>
          <ac:spMkLst>
            <pc:docMk/>
            <pc:sldMk cId="1511755073" sldId="273"/>
            <ac:spMk id="12" creationId="{B4F712E8-2253-4C49-AA08-ED9FACF532C0}"/>
          </ac:spMkLst>
        </pc:spChg>
        <pc:picChg chg="add mod">
          <ac:chgData name="Alexander Latinjak" userId="d3c1d4e5750e0df5" providerId="LiveId" clId="{5C7F9FA0-9434-4FC5-B429-16D67898F3D0}" dt="2021-09-07T07:51:41.818" v="212" actId="1076"/>
          <ac:picMkLst>
            <pc:docMk/>
            <pc:sldMk cId="1511755073" sldId="273"/>
            <ac:picMk id="3" creationId="{C58A8B05-4A85-4CF2-9398-61A68DCDCAA4}"/>
          </ac:picMkLst>
        </pc:picChg>
        <pc:picChg chg="del">
          <ac:chgData name="Alexander Latinjak" userId="d3c1d4e5750e0df5" providerId="LiveId" clId="{5C7F9FA0-9434-4FC5-B429-16D67898F3D0}" dt="2021-09-07T07:51:31.170" v="208" actId="478"/>
          <ac:picMkLst>
            <pc:docMk/>
            <pc:sldMk cId="1511755073" sldId="273"/>
            <ac:picMk id="4" creationId="{A68AC2FC-0694-408D-86FD-CB629436B524}"/>
          </ac:picMkLst>
        </pc:picChg>
        <pc:picChg chg="add del mod">
          <ac:chgData name="Alexander Latinjak" userId="d3c1d4e5750e0df5" providerId="LiveId" clId="{5C7F9FA0-9434-4FC5-B429-16D67898F3D0}" dt="2021-09-07T07:51:38.147" v="210"/>
          <ac:picMkLst>
            <pc:docMk/>
            <pc:sldMk cId="1511755073" sldId="273"/>
            <ac:picMk id="6" creationId="{F5B08B0C-6D46-4951-819F-1B848CA3A5E5}"/>
          </ac:picMkLst>
        </pc:picChg>
        <pc:picChg chg="add del mod">
          <ac:chgData name="Alexander Latinjak" userId="d3c1d4e5750e0df5" providerId="LiveId" clId="{5C7F9FA0-9434-4FC5-B429-16D67898F3D0}" dt="2021-09-07T07:51:38.147" v="210"/>
          <ac:picMkLst>
            <pc:docMk/>
            <pc:sldMk cId="1511755073" sldId="273"/>
            <ac:picMk id="8" creationId="{37A8A898-AB1E-442C-BA2E-54CA48E1DF91}"/>
          </ac:picMkLst>
        </pc:picChg>
        <pc:picChg chg="add del mod">
          <ac:chgData name="Alexander Latinjak" userId="d3c1d4e5750e0df5" providerId="LiveId" clId="{5C7F9FA0-9434-4FC5-B429-16D67898F3D0}" dt="2021-09-07T07:51:38.147" v="210"/>
          <ac:picMkLst>
            <pc:docMk/>
            <pc:sldMk cId="1511755073" sldId="273"/>
            <ac:picMk id="13" creationId="{10C934DE-A6D6-48E1-81A4-CE39FC5088A0}"/>
          </ac:picMkLst>
        </pc:picChg>
        <pc:picChg chg="add del mod">
          <ac:chgData name="Alexander Latinjak" userId="d3c1d4e5750e0df5" providerId="LiveId" clId="{5C7F9FA0-9434-4FC5-B429-16D67898F3D0}" dt="2021-09-07T07:51:38.147" v="210"/>
          <ac:picMkLst>
            <pc:docMk/>
            <pc:sldMk cId="1511755073" sldId="273"/>
            <ac:picMk id="14" creationId="{AAE002AD-7F49-4D12-914C-479AB6F40FBD}"/>
          </ac:picMkLst>
        </pc:picChg>
        <pc:picChg chg="add del mod">
          <ac:chgData name="Alexander Latinjak" userId="d3c1d4e5750e0df5" providerId="LiveId" clId="{5C7F9FA0-9434-4FC5-B429-16D67898F3D0}" dt="2021-09-07T07:51:38.147" v="210"/>
          <ac:picMkLst>
            <pc:docMk/>
            <pc:sldMk cId="1511755073" sldId="273"/>
            <ac:picMk id="15" creationId="{5DAA2A39-4C4A-4C4C-BEA2-10612B644ADC}"/>
          </ac:picMkLst>
        </pc:picChg>
        <pc:picChg chg="add del mod">
          <ac:chgData name="Alexander Latinjak" userId="d3c1d4e5750e0df5" providerId="LiveId" clId="{5C7F9FA0-9434-4FC5-B429-16D67898F3D0}" dt="2021-09-07T07:51:38.147" v="210"/>
          <ac:picMkLst>
            <pc:docMk/>
            <pc:sldMk cId="1511755073" sldId="273"/>
            <ac:picMk id="16" creationId="{23F92480-D47A-4CBA-B5E4-0B04DE9932BC}"/>
          </ac:picMkLst>
        </pc:picChg>
        <pc:picChg chg="add del mod">
          <ac:chgData name="Alexander Latinjak" userId="d3c1d4e5750e0df5" providerId="LiveId" clId="{5C7F9FA0-9434-4FC5-B429-16D67898F3D0}" dt="2021-09-07T07:51:38.147" v="210"/>
          <ac:picMkLst>
            <pc:docMk/>
            <pc:sldMk cId="1511755073" sldId="273"/>
            <ac:picMk id="17" creationId="{757A76D5-BFFE-47F7-B7B9-307158922102}"/>
          </ac:picMkLst>
        </pc:picChg>
        <pc:picChg chg="add del mod">
          <ac:chgData name="Alexander Latinjak" userId="d3c1d4e5750e0df5" providerId="LiveId" clId="{5C7F9FA0-9434-4FC5-B429-16D67898F3D0}" dt="2021-09-07T07:51:38.147" v="210"/>
          <ac:picMkLst>
            <pc:docMk/>
            <pc:sldMk cId="1511755073" sldId="273"/>
            <ac:picMk id="18" creationId="{F58B0C61-3934-4FBD-A01D-E1C493E50856}"/>
          </ac:picMkLst>
        </pc:picChg>
        <pc:picChg chg="add del mod">
          <ac:chgData name="Alexander Latinjak" userId="d3c1d4e5750e0df5" providerId="LiveId" clId="{5C7F9FA0-9434-4FC5-B429-16D67898F3D0}" dt="2021-09-07T07:51:38.147" v="210"/>
          <ac:picMkLst>
            <pc:docMk/>
            <pc:sldMk cId="1511755073" sldId="273"/>
            <ac:picMk id="19" creationId="{0BB6A32F-FA09-4EEA-A5D3-3D3763383E30}"/>
          </ac:picMkLst>
        </pc:picChg>
        <pc:picChg chg="add del mod">
          <ac:chgData name="Alexander Latinjak" userId="d3c1d4e5750e0df5" providerId="LiveId" clId="{5C7F9FA0-9434-4FC5-B429-16D67898F3D0}" dt="2021-09-07T07:51:38.147" v="210"/>
          <ac:picMkLst>
            <pc:docMk/>
            <pc:sldMk cId="1511755073" sldId="273"/>
            <ac:picMk id="20" creationId="{FD5431A6-8F7E-4408-83F4-858A7B654A05}"/>
          </ac:picMkLst>
        </pc:picChg>
        <pc:picChg chg="add del mod">
          <ac:chgData name="Alexander Latinjak" userId="d3c1d4e5750e0df5" providerId="LiveId" clId="{5C7F9FA0-9434-4FC5-B429-16D67898F3D0}" dt="2021-09-07T07:51:38.147" v="210"/>
          <ac:picMkLst>
            <pc:docMk/>
            <pc:sldMk cId="1511755073" sldId="273"/>
            <ac:picMk id="21" creationId="{A24413B9-4DC1-4C13-A22C-0AF01405E21C}"/>
          </ac:picMkLst>
        </pc:picChg>
        <pc:picChg chg="add del mod">
          <ac:chgData name="Alexander Latinjak" userId="d3c1d4e5750e0df5" providerId="LiveId" clId="{5C7F9FA0-9434-4FC5-B429-16D67898F3D0}" dt="2021-09-07T07:51:38.147" v="210"/>
          <ac:picMkLst>
            <pc:docMk/>
            <pc:sldMk cId="1511755073" sldId="273"/>
            <ac:picMk id="22" creationId="{53744EB3-FDC2-4C70-86AF-DF04067367F7}"/>
          </ac:picMkLst>
        </pc:picChg>
        <pc:picChg chg="add del mod">
          <ac:chgData name="Alexander Latinjak" userId="d3c1d4e5750e0df5" providerId="LiveId" clId="{5C7F9FA0-9434-4FC5-B429-16D67898F3D0}" dt="2021-09-07T07:51:38.147" v="210"/>
          <ac:picMkLst>
            <pc:docMk/>
            <pc:sldMk cId="1511755073" sldId="273"/>
            <ac:picMk id="23" creationId="{243625F5-F6EC-4135-89B2-E7FFEB08B841}"/>
          </ac:picMkLst>
        </pc:picChg>
        <pc:picChg chg="add del mod">
          <ac:chgData name="Alexander Latinjak" userId="d3c1d4e5750e0df5" providerId="LiveId" clId="{5C7F9FA0-9434-4FC5-B429-16D67898F3D0}" dt="2021-09-07T07:51:38.147" v="210"/>
          <ac:picMkLst>
            <pc:docMk/>
            <pc:sldMk cId="1511755073" sldId="273"/>
            <ac:picMk id="24" creationId="{50745889-26F4-4674-AF61-B2189D6A6F53}"/>
          </ac:picMkLst>
        </pc:picChg>
        <pc:picChg chg="add del mod">
          <ac:chgData name="Alexander Latinjak" userId="d3c1d4e5750e0df5" providerId="LiveId" clId="{5C7F9FA0-9434-4FC5-B429-16D67898F3D0}" dt="2021-09-07T07:51:38.147" v="210"/>
          <ac:picMkLst>
            <pc:docMk/>
            <pc:sldMk cId="1511755073" sldId="273"/>
            <ac:picMk id="25" creationId="{3FE0664D-05C8-4D74-93E1-811436A4F542}"/>
          </ac:picMkLst>
        </pc:picChg>
        <pc:picChg chg="add del mod">
          <ac:chgData name="Alexander Latinjak" userId="d3c1d4e5750e0df5" providerId="LiveId" clId="{5C7F9FA0-9434-4FC5-B429-16D67898F3D0}" dt="2021-09-07T07:51:38.147" v="210"/>
          <ac:picMkLst>
            <pc:docMk/>
            <pc:sldMk cId="1511755073" sldId="273"/>
            <ac:picMk id="26" creationId="{D9745E19-9CDC-416F-9C01-721A23DDDB5C}"/>
          </ac:picMkLst>
        </pc:picChg>
        <pc:picChg chg="add del mod">
          <ac:chgData name="Alexander Latinjak" userId="d3c1d4e5750e0df5" providerId="LiveId" clId="{5C7F9FA0-9434-4FC5-B429-16D67898F3D0}" dt="2021-09-07T07:51:38.147" v="210"/>
          <ac:picMkLst>
            <pc:docMk/>
            <pc:sldMk cId="1511755073" sldId="273"/>
            <ac:picMk id="27" creationId="{31EB72C3-4AF9-4065-986F-4D353970B09F}"/>
          </ac:picMkLst>
        </pc:picChg>
        <pc:picChg chg="add del mod">
          <ac:chgData name="Alexander Latinjak" userId="d3c1d4e5750e0df5" providerId="LiveId" clId="{5C7F9FA0-9434-4FC5-B429-16D67898F3D0}" dt="2021-09-07T07:51:38.147" v="210"/>
          <ac:picMkLst>
            <pc:docMk/>
            <pc:sldMk cId="1511755073" sldId="273"/>
            <ac:picMk id="28" creationId="{0E6DDA2E-4052-42D6-B8EB-F9AB914013FD}"/>
          </ac:picMkLst>
        </pc:picChg>
        <pc:picChg chg="add del mod">
          <ac:chgData name="Alexander Latinjak" userId="d3c1d4e5750e0df5" providerId="LiveId" clId="{5C7F9FA0-9434-4FC5-B429-16D67898F3D0}" dt="2021-09-07T07:51:38.147" v="210"/>
          <ac:picMkLst>
            <pc:docMk/>
            <pc:sldMk cId="1511755073" sldId="273"/>
            <ac:picMk id="29" creationId="{151E5B9E-CE2D-4563-8254-66E251B872D0}"/>
          </ac:picMkLst>
        </pc:picChg>
        <pc:picChg chg="add del mod">
          <ac:chgData name="Alexander Latinjak" userId="d3c1d4e5750e0df5" providerId="LiveId" clId="{5C7F9FA0-9434-4FC5-B429-16D67898F3D0}" dt="2021-09-07T07:51:38.147" v="210"/>
          <ac:picMkLst>
            <pc:docMk/>
            <pc:sldMk cId="1511755073" sldId="273"/>
            <ac:picMk id="30" creationId="{62810BB0-9CE5-466C-A17C-E6FE6AD2746D}"/>
          </ac:picMkLst>
        </pc:picChg>
        <pc:picChg chg="add del mod">
          <ac:chgData name="Alexander Latinjak" userId="d3c1d4e5750e0df5" providerId="LiveId" clId="{5C7F9FA0-9434-4FC5-B429-16D67898F3D0}" dt="2021-09-07T07:51:38.147" v="210"/>
          <ac:picMkLst>
            <pc:docMk/>
            <pc:sldMk cId="1511755073" sldId="273"/>
            <ac:picMk id="31" creationId="{0EC6EDB8-A4D5-40FA-BD18-B11694EA7B1C}"/>
          </ac:picMkLst>
        </pc:picChg>
        <pc:picChg chg="add del mod">
          <ac:chgData name="Alexander Latinjak" userId="d3c1d4e5750e0df5" providerId="LiveId" clId="{5C7F9FA0-9434-4FC5-B429-16D67898F3D0}" dt="2021-09-07T07:51:38.147" v="210"/>
          <ac:picMkLst>
            <pc:docMk/>
            <pc:sldMk cId="1511755073" sldId="273"/>
            <ac:picMk id="32" creationId="{3EAA2B33-6D6A-4563-9266-1253987FF6A8}"/>
          </ac:picMkLst>
        </pc:picChg>
        <pc:picChg chg="add del mod">
          <ac:chgData name="Alexander Latinjak" userId="d3c1d4e5750e0df5" providerId="LiveId" clId="{5C7F9FA0-9434-4FC5-B429-16D67898F3D0}" dt="2021-09-07T07:51:38.147" v="210"/>
          <ac:picMkLst>
            <pc:docMk/>
            <pc:sldMk cId="1511755073" sldId="273"/>
            <ac:picMk id="33" creationId="{9AD46C36-3B56-423B-9FAB-0FE9D22902C1}"/>
          </ac:picMkLst>
        </pc:picChg>
        <pc:picChg chg="add del mod">
          <ac:chgData name="Alexander Latinjak" userId="d3c1d4e5750e0df5" providerId="LiveId" clId="{5C7F9FA0-9434-4FC5-B429-16D67898F3D0}" dt="2021-09-07T07:51:38.147" v="210"/>
          <ac:picMkLst>
            <pc:docMk/>
            <pc:sldMk cId="1511755073" sldId="273"/>
            <ac:picMk id="34" creationId="{591B6CB5-3740-4364-9DB5-F615749E1979}"/>
          </ac:picMkLst>
        </pc:picChg>
        <pc:picChg chg="add del mod">
          <ac:chgData name="Alexander Latinjak" userId="d3c1d4e5750e0df5" providerId="LiveId" clId="{5C7F9FA0-9434-4FC5-B429-16D67898F3D0}" dt="2021-09-07T07:51:38.147" v="210"/>
          <ac:picMkLst>
            <pc:docMk/>
            <pc:sldMk cId="1511755073" sldId="273"/>
            <ac:picMk id="35" creationId="{F8755783-FD74-4F95-9774-45C24DD0A36E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913414-B195-48A4-B6CB-8A3545763D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EFF1CA0-9288-4A8F-A44C-1642B266C8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D65FF58-F482-4F76-8F5E-80F29B1D9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E379D-60F9-42BC-AF65-1427B8A66AE0}" type="datetimeFigureOut">
              <a:rPr lang="es-ES" smtClean="0"/>
              <a:t>24/02/2022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A59D8BE-A24B-497D-9006-693ED66ED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2084D66-9FC3-46BD-B70E-E8CCCDC48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47EA4-90BA-4568-99A9-2C17AD27562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14694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690F1D-84AA-40E4-8298-30BEE4797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5B7486D-79DC-4527-B67C-543F6EF506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AF91F2E-3E81-4C4F-9116-516B21DD6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E379D-60F9-42BC-AF65-1427B8A66AE0}" type="datetimeFigureOut">
              <a:rPr lang="es-ES" smtClean="0"/>
              <a:t>24/02/2022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361968E-CAFF-4856-AC65-7EA58F6C3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642CBAC-464F-4552-8DDC-F0E3BEC7A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47EA4-90BA-4568-99A9-2C17AD27562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4603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3730E95-5E05-4B12-9A16-E7FE3DE31C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B4FA168-61E6-4FE5-B9E1-25637FB55D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1062BAD-EA29-4557-84B4-B300E86DC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E379D-60F9-42BC-AF65-1427B8A66AE0}" type="datetimeFigureOut">
              <a:rPr lang="es-ES" smtClean="0"/>
              <a:t>24/02/2022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23C4381-E033-4CDA-A763-06D9D07F8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583547D-F648-46A5-A785-E26D4A284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47EA4-90BA-4568-99A9-2C17AD27562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53553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7338B0-664F-43FF-B91B-B6F59CB2BC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24570CE-0B5C-44FE-B12A-4119E157B0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2E9C188-2414-4192-BE60-267787F21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E379D-60F9-42BC-AF65-1427B8A66AE0}" type="datetimeFigureOut">
              <a:rPr lang="es-ES" smtClean="0"/>
              <a:t>24/02/2022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C57A00F-FF94-4644-9A6E-ACED22526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D5231D3-A444-4E7F-91CC-73E92EBDD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47EA4-90BA-4568-99A9-2C17AD27562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30155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106F45-E312-413E-B777-990EE5DFD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43291FF-94D6-4F7D-8D28-01417A89BE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A4B169A-87F6-4E27-BA41-AF1D705C5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E379D-60F9-42BC-AF65-1427B8A66AE0}" type="datetimeFigureOut">
              <a:rPr lang="es-ES" smtClean="0"/>
              <a:t>24/02/2022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262C22-D50B-4ECC-AEDA-55889528E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5DBC552-51C0-4005-A0D1-286B619CD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47EA4-90BA-4568-99A9-2C17AD27562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55586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9FB622-5BD7-4629-B9BB-3D9DD1025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6C34921-BAEF-4DA4-88AB-26EB77A6AC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7C925DE-AC8D-40A5-A8BC-4FA9C4A79D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40AD486-28B6-4965-8726-5D71AF097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E379D-60F9-42BC-AF65-1427B8A66AE0}" type="datetimeFigureOut">
              <a:rPr lang="es-ES" smtClean="0"/>
              <a:t>24/02/2022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EBFF460-E0D2-4523-B68C-651E29C3E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45D2B69-99D0-4D8D-80F0-B2AAF6C11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47EA4-90BA-4568-99A9-2C17AD27562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34578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E2925F-1095-4D15-BBDE-FB54D2195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F30CE97-3608-4A55-A29F-73796A7AF3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DA97ED6-EAD3-42AF-A0A3-732B1612D7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7EAB015-C980-4F4B-A927-79E46F9ECA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73B76D5-011F-4C1E-B1E4-C375497C5B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E8B2A84-3922-4FD4-A66F-A1637D697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E379D-60F9-42BC-AF65-1427B8A66AE0}" type="datetimeFigureOut">
              <a:rPr lang="es-ES" smtClean="0"/>
              <a:t>24/02/2022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5E40422-60B6-4EAE-BBDD-3F1F7374B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881E3D9-404D-4E74-8D20-A4635C071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47EA4-90BA-4568-99A9-2C17AD27562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79836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0D565F-FD80-4B68-9E17-078DC2B31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A7C3209-2DB8-4E8B-B739-12821B688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E379D-60F9-42BC-AF65-1427B8A66AE0}" type="datetimeFigureOut">
              <a:rPr lang="es-ES" smtClean="0"/>
              <a:t>24/02/2022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4B39F13-7960-4714-A852-CD9D9439C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04A3BAD-82C9-403A-9680-D52B4FD8D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47EA4-90BA-4568-99A9-2C17AD27562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7020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4B96AF7-FF02-4C93-BCCF-79403E1C7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E379D-60F9-42BC-AF65-1427B8A66AE0}" type="datetimeFigureOut">
              <a:rPr lang="es-ES" smtClean="0"/>
              <a:t>24/02/2022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5B51D08-A05E-4DC3-A939-20023DC66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F5A87DE-C160-4348-82DC-7A74FBCDF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47EA4-90BA-4568-99A9-2C17AD27562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43846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18B512-019C-4C24-B790-46490FA00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4E94DAB-467C-4607-9B55-0B3E17100C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6E3AF8F-A0D5-4A1C-98FB-6B253D0497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F3D1CDC-9CCC-4DB0-B0C7-6C5ECEE87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E379D-60F9-42BC-AF65-1427B8A66AE0}" type="datetimeFigureOut">
              <a:rPr lang="es-ES" smtClean="0"/>
              <a:t>24/02/2022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C216A12-FD72-473A-8DDA-FAFDAA144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BEEAB06-5987-4EB3-BCC3-4971ED388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47EA4-90BA-4568-99A9-2C17AD27562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9255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CFF6DB-CDED-4835-A68D-98C9166AA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6F0BD7F-7D09-495D-99DB-781D2381CF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4D10AC2-60B2-4D96-A45D-4A0FAB8458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1A43521-77D9-4340-8F86-20583DD52B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E379D-60F9-42BC-AF65-1427B8A66AE0}" type="datetimeFigureOut">
              <a:rPr lang="es-ES" smtClean="0"/>
              <a:t>24/02/2022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64CDFE7-15A1-4A5C-8E25-9FED08CB3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DD4EB65-5695-4128-9E43-9A6F0E0A7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47EA4-90BA-4568-99A9-2C17AD27562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76232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B531EF8-113B-433E-A0A6-25A3246C4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FEB5318-AA4C-47D4-9DFC-0DF474EBB4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9B1C03C-32B2-4A52-8818-3F81238C6F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E379D-60F9-42BC-AF65-1427B8A66AE0}" type="datetimeFigureOut">
              <a:rPr lang="es-ES" smtClean="0"/>
              <a:t>24/02/2022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0DA29E4-16D6-4326-A9C9-CA75FE6310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A9B1846-5C52-475C-A7C9-F021CFA0B5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F47EA4-90BA-4568-99A9-2C17AD27562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09566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image" Target="../media/image6.png"/><Relationship Id="rId7" Type="http://schemas.openxmlformats.org/officeDocument/2006/relationships/image" Target="../media/image51.png"/><Relationship Id="rId12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4.png"/><Relationship Id="rId10" Type="http://schemas.openxmlformats.org/officeDocument/2006/relationships/image" Target="../media/image3.png"/><Relationship Id="rId9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4.png"/><Relationship Id="rId2" Type="http://schemas.openxmlformats.org/officeDocument/2006/relationships/slide" Target="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90.png"/><Relationship Id="rId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5.png"/><Relationship Id="rId2" Type="http://schemas.openxmlformats.org/officeDocument/2006/relationships/slide" Target="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90.png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6.png"/><Relationship Id="rId2" Type="http://schemas.openxmlformats.org/officeDocument/2006/relationships/slide" Target="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90.png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slide" Target="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90.png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7.png"/><Relationship Id="rId2" Type="http://schemas.openxmlformats.org/officeDocument/2006/relationships/slide" Target="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90.png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slide" Target="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90.png"/><Relationship Id="rId4" Type="http://schemas.openxmlformats.org/officeDocument/2006/relationships/image" Target="../media/image4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9.png"/><Relationship Id="rId2" Type="http://schemas.openxmlformats.org/officeDocument/2006/relationships/slide" Target="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90.png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0.png"/><Relationship Id="rId2" Type="http://schemas.openxmlformats.org/officeDocument/2006/relationships/slide" Target="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90.png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2.png"/><Relationship Id="rId2" Type="http://schemas.openxmlformats.org/officeDocument/2006/relationships/slide" Target="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90.pn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.svg"/><Relationship Id="rId18" Type="http://schemas.openxmlformats.org/officeDocument/2006/relationships/image" Target="../media/image18.png"/><Relationship Id="rId26" Type="http://schemas.openxmlformats.org/officeDocument/2006/relationships/slide" Target="slide13.xml"/><Relationship Id="rId39" Type="http://schemas.openxmlformats.org/officeDocument/2006/relationships/image" Target="../media/image32.svg"/><Relationship Id="rId21" Type="http://schemas.openxmlformats.org/officeDocument/2006/relationships/image" Target="../media/image20.png"/><Relationship Id="rId34" Type="http://schemas.openxmlformats.org/officeDocument/2006/relationships/image" Target="../media/image29.svg"/><Relationship Id="rId42" Type="http://schemas.openxmlformats.org/officeDocument/2006/relationships/image" Target="../media/image33.png"/><Relationship Id="rId47" Type="http://schemas.openxmlformats.org/officeDocument/2006/relationships/slide" Target="slide1.xml"/><Relationship Id="rId7" Type="http://schemas.openxmlformats.org/officeDocument/2006/relationships/image" Target="../media/image11.svg"/><Relationship Id="rId2" Type="http://schemas.openxmlformats.org/officeDocument/2006/relationships/slide" Target="slide4.xml"/><Relationship Id="rId16" Type="http://schemas.openxmlformats.org/officeDocument/2006/relationships/image" Target="../media/image17.svg"/><Relationship Id="rId29" Type="http://schemas.openxmlformats.org/officeDocument/2006/relationships/slide" Target="slide14.xml"/><Relationship Id="rId11" Type="http://schemas.openxmlformats.org/officeDocument/2006/relationships/slide" Target="slide7.xml"/><Relationship Id="rId24" Type="http://schemas.openxmlformats.org/officeDocument/2006/relationships/image" Target="../media/image22.png"/><Relationship Id="rId32" Type="http://schemas.openxmlformats.org/officeDocument/2006/relationships/slide" Target="slide15.xml"/><Relationship Id="rId37" Type="http://schemas.openxmlformats.org/officeDocument/2006/relationships/slide" Target="slide17.xml"/><Relationship Id="rId40" Type="http://schemas.openxmlformats.org/officeDocument/2006/relationships/image" Target="../media/image2.png"/><Relationship Id="rId45" Type="http://schemas.openxmlformats.org/officeDocument/2006/relationships/image" Target="../media/image35.png"/><Relationship Id="rId5" Type="http://schemas.openxmlformats.org/officeDocument/2006/relationships/slide" Target="slide5.xml"/><Relationship Id="rId15" Type="http://schemas.openxmlformats.org/officeDocument/2006/relationships/image" Target="../media/image16.png"/><Relationship Id="rId23" Type="http://schemas.openxmlformats.org/officeDocument/2006/relationships/slide" Target="slide12.xml"/><Relationship Id="rId28" Type="http://schemas.openxmlformats.org/officeDocument/2006/relationships/image" Target="../media/image25.svg"/><Relationship Id="rId36" Type="http://schemas.openxmlformats.org/officeDocument/2006/relationships/image" Target="../media/image30.png"/><Relationship Id="rId49" Type="http://schemas.openxmlformats.org/officeDocument/2006/relationships/image" Target="../media/image37.png"/><Relationship Id="rId10" Type="http://schemas.openxmlformats.org/officeDocument/2006/relationships/image" Target="../media/image13.svg"/><Relationship Id="rId19" Type="http://schemas.openxmlformats.org/officeDocument/2006/relationships/image" Target="../media/image19.svg"/><Relationship Id="rId31" Type="http://schemas.openxmlformats.org/officeDocument/2006/relationships/image" Target="../media/image27.svg"/><Relationship Id="rId44" Type="http://schemas.openxmlformats.org/officeDocument/2006/relationships/slide" Target="slide8.xml"/><Relationship Id="rId4" Type="http://schemas.openxmlformats.org/officeDocument/2006/relationships/image" Target="../media/image9.svg"/><Relationship Id="rId9" Type="http://schemas.openxmlformats.org/officeDocument/2006/relationships/image" Target="../media/image12.png"/><Relationship Id="rId14" Type="http://schemas.openxmlformats.org/officeDocument/2006/relationships/slide" Target="slide9.xml"/><Relationship Id="rId22" Type="http://schemas.openxmlformats.org/officeDocument/2006/relationships/image" Target="../media/image21.svg"/><Relationship Id="rId27" Type="http://schemas.openxmlformats.org/officeDocument/2006/relationships/image" Target="../media/image24.png"/><Relationship Id="rId30" Type="http://schemas.openxmlformats.org/officeDocument/2006/relationships/image" Target="../media/image26.png"/><Relationship Id="rId35" Type="http://schemas.openxmlformats.org/officeDocument/2006/relationships/slide" Target="slide16.xml"/><Relationship Id="rId43" Type="http://schemas.openxmlformats.org/officeDocument/2006/relationships/image" Target="../media/image34.svg"/><Relationship Id="rId48" Type="http://schemas.openxmlformats.org/officeDocument/2006/relationships/slide" Target="slide2.xml"/><Relationship Id="rId8" Type="http://schemas.openxmlformats.org/officeDocument/2006/relationships/slide" Target="slide6.xml"/><Relationship Id="rId3" Type="http://schemas.openxmlformats.org/officeDocument/2006/relationships/image" Target="../media/image8.png"/><Relationship Id="rId12" Type="http://schemas.openxmlformats.org/officeDocument/2006/relationships/image" Target="../media/image14.png"/><Relationship Id="rId17" Type="http://schemas.openxmlformats.org/officeDocument/2006/relationships/slide" Target="slide10.xml"/><Relationship Id="rId25" Type="http://schemas.openxmlformats.org/officeDocument/2006/relationships/image" Target="../media/image23.svg"/><Relationship Id="rId33" Type="http://schemas.openxmlformats.org/officeDocument/2006/relationships/image" Target="../media/image28.png"/><Relationship Id="rId38" Type="http://schemas.openxmlformats.org/officeDocument/2006/relationships/image" Target="../media/image31.png"/><Relationship Id="rId46" Type="http://schemas.openxmlformats.org/officeDocument/2006/relationships/image" Target="../media/image36.svg"/><Relationship Id="rId20" Type="http://schemas.openxmlformats.org/officeDocument/2006/relationships/slide" Target="slide11.xml"/><Relationship Id="rId41" Type="http://schemas.openxmlformats.org/officeDocument/2006/relationships/slide" Target="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9.png"/><Relationship Id="rId2" Type="http://schemas.openxmlformats.org/officeDocument/2006/relationships/slide" Target="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90.png"/><Relationship Id="rId4" Type="http://schemas.openxmlformats.org/officeDocument/2006/relationships/image" Target="../media/image3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0.png"/><Relationship Id="rId2" Type="http://schemas.openxmlformats.org/officeDocument/2006/relationships/slide" Target="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90.png"/><Relationship Id="rId4" Type="http://schemas.openxmlformats.org/officeDocument/2006/relationships/image" Target="../media/image3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slide" Target="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90.png"/><Relationship Id="rId4" Type="http://schemas.openxmlformats.org/officeDocument/2006/relationships/image" Target="../media/image3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1.png"/><Relationship Id="rId2" Type="http://schemas.openxmlformats.org/officeDocument/2006/relationships/slide" Target="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90.png"/><Relationship Id="rId4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2.png"/><Relationship Id="rId5" Type="http://schemas.openxmlformats.org/officeDocument/2006/relationships/image" Target="../media/image390.png"/><Relationship Id="rId4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3.png"/><Relationship Id="rId2" Type="http://schemas.openxmlformats.org/officeDocument/2006/relationships/slide" Target="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90.png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4" name="Slide Zoom 13">
                <a:extLst>
                  <a:ext uri="{FF2B5EF4-FFF2-40B4-BE49-F238E27FC236}">
                    <a16:creationId xmlns:a16="http://schemas.microsoft.com/office/drawing/2014/main" id="{FDFB378D-C503-4B40-BCAA-082E6CC947F0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948428808"/>
                  </p:ext>
                </p:extLst>
              </p:nvPr>
            </p:nvGraphicFramePr>
            <p:xfrm>
              <a:off x="4822576" y="3789040"/>
              <a:ext cx="5229541" cy="2941616"/>
            </p:xfrm>
            <a:graphic>
              <a:graphicData uri="http://schemas.microsoft.com/office/powerpoint/2016/slidezoom">
                <pslz:sldZm>
                  <pslz:sldZmObj sldId="256" cId="2727057797">
                    <pslz:zmPr id="{77435361-D3CA-4F8C-821B-132BC36F1C9C}" returnToParent="0" transitionDur="1000">
                      <p166:blipFill xmlns:p166="http://schemas.microsoft.com/office/powerpoint/2016/6/main">
                        <a:blip r:embed="rId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5229541" cy="2941616"/>
                        </a:xfrm>
                        <a:prstGeom prst="rect">
                          <a:avLst/>
                        </a:prstGeom>
                        <a:ln>
                          <a:noFill/>
                        </a:ln>
                        <a:effectLst>
                          <a:outerShdw blurRad="292100" dist="139700" dir="2700000" algn="tl" rotWithShape="0">
                            <a:srgbClr val="333333">
                              <a:alpha val="65000"/>
                            </a:srgbClr>
                          </a:outerShdw>
                        </a:effectLst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4" name="Slide Zoom 13">
                <a:extLst>
                  <a:ext uri="{FF2B5EF4-FFF2-40B4-BE49-F238E27FC236}">
                    <a16:creationId xmlns:a16="http://schemas.microsoft.com/office/drawing/2014/main" id="{FDFB378D-C503-4B40-BCAA-082E6CC947F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822576" y="3789040"/>
                <a:ext cx="5229541" cy="2941616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</mc:Fallback>
      </mc:AlternateContent>
      <p:pic>
        <p:nvPicPr>
          <p:cNvPr id="15" name="Imagen 61" descr="Imagen que contiene reloj&#10;&#10;Descripción generada automáticamente">
            <a:hlinkClick r:id="rId8" action="ppaction://hlinksldjump"/>
            <a:extLst>
              <a:ext uri="{FF2B5EF4-FFF2-40B4-BE49-F238E27FC236}">
                <a16:creationId xmlns:a16="http://schemas.microsoft.com/office/drawing/2014/main" id="{5A422D92-0DD9-46DE-B597-91D1DFFC8CF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4512" y="5589240"/>
            <a:ext cx="1848848" cy="13866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542F446-A332-4B94-B86A-F7B25EDD9F3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96688" y="0"/>
            <a:ext cx="4902185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C82495E-F636-4B61-BD8D-401475CB600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689708" y="-16934"/>
            <a:ext cx="2526817" cy="360000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CFEE7568-8707-4BDF-9ACF-2FD66CDB8C7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176120" y="-8467"/>
            <a:ext cx="2534559" cy="360000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949DA058-B740-4DEC-81A7-0F4D9E7A3AE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678066" y="-8467"/>
            <a:ext cx="2530147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0471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Imagen que contiene reloj&#10;&#10;Descripción generada automáticamente">
            <a:hlinkClick r:id="rId2" action="ppaction://hlinksldjump"/>
            <a:extLst>
              <a:ext uri="{FF2B5EF4-FFF2-40B4-BE49-F238E27FC236}">
                <a16:creationId xmlns:a16="http://schemas.microsoft.com/office/drawing/2014/main" id="{26FC371B-E6CD-4611-8902-5CD68BAB08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7026" y="-222930"/>
            <a:ext cx="1848848" cy="1386636"/>
          </a:xfrm>
          <a:prstGeom prst="rect">
            <a:avLst/>
          </a:prstGeom>
        </p:spPr>
      </p:pic>
      <p:sp>
        <p:nvSpPr>
          <p:cNvPr id="32" name="Rectángulo 31">
            <a:extLst>
              <a:ext uri="{FF2B5EF4-FFF2-40B4-BE49-F238E27FC236}">
                <a16:creationId xmlns:a16="http://schemas.microsoft.com/office/drawing/2014/main" id="{FBCC3DA9-9818-4C5F-86B5-88BEC9DECF60}"/>
              </a:ext>
            </a:extLst>
          </p:cNvPr>
          <p:cNvSpPr/>
          <p:nvPr/>
        </p:nvSpPr>
        <p:spPr>
          <a:xfrm>
            <a:off x="5376862" y="-4189"/>
            <a:ext cx="5376863" cy="6854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61" name="Slide Zoom 60">
                <a:extLst>
                  <a:ext uri="{FF2B5EF4-FFF2-40B4-BE49-F238E27FC236}">
                    <a16:creationId xmlns:a16="http://schemas.microsoft.com/office/drawing/2014/main" id="{4AC452DF-C22E-44D5-A7F9-1FCDA66ABA7E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4911529" y="1268760"/>
              <a:ext cx="7040783" cy="3960440"/>
            </p:xfrm>
            <a:graphic>
              <a:graphicData uri="http://schemas.microsoft.com/office/powerpoint/2016/slidezoom">
                <pslz:sldZm>
                  <pslz:sldZmObj sldId="256" cId="2727057797">
                    <pslz:zmPr id="{77435361-D3CA-4F8C-821B-132BC36F1C9C}" returnToParent="0" transitionDur="1000">
                      <p166:blipFill xmlns:p166="http://schemas.microsoft.com/office/powerpoint/2016/6/main">
                        <a:blip r:embed="rId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7040783" cy="3960440"/>
                        </a:xfrm>
                        <a:prstGeom prst="rect">
                          <a:avLst/>
                        </a:prstGeom>
                        <a:ln>
                          <a:noFill/>
                        </a:ln>
                        <a:effectLst>
                          <a:outerShdw blurRad="292100" dist="139700" dir="2700000" algn="tl" rotWithShape="0">
                            <a:srgbClr val="333333">
                              <a:alpha val="65000"/>
                            </a:srgbClr>
                          </a:outerShdw>
                        </a:effectLst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61" name="Slide Zoom 60">
                <a:extLst>
                  <a:ext uri="{FF2B5EF4-FFF2-40B4-BE49-F238E27FC236}">
                    <a16:creationId xmlns:a16="http://schemas.microsoft.com/office/drawing/2014/main" id="{4AC452DF-C22E-44D5-A7F9-1FCDA66ABA7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911529" y="1268760"/>
                <a:ext cx="7040783" cy="3960440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B7A5E453-F120-4EB4-ACFC-A5CDBE7FF0F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089" y="0"/>
            <a:ext cx="49207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3211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Imagen que contiene reloj&#10;&#10;Descripción generada automáticamente">
            <a:hlinkClick r:id="rId2" action="ppaction://hlinksldjump"/>
            <a:extLst>
              <a:ext uri="{FF2B5EF4-FFF2-40B4-BE49-F238E27FC236}">
                <a16:creationId xmlns:a16="http://schemas.microsoft.com/office/drawing/2014/main" id="{26FC371B-E6CD-4611-8902-5CD68BAB08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7026" y="-222930"/>
            <a:ext cx="1848848" cy="1386636"/>
          </a:xfrm>
          <a:prstGeom prst="rect">
            <a:avLst/>
          </a:prstGeom>
        </p:spPr>
      </p:pic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51" name="Slide Zoom 50">
                <a:extLst>
                  <a:ext uri="{FF2B5EF4-FFF2-40B4-BE49-F238E27FC236}">
                    <a16:creationId xmlns:a16="http://schemas.microsoft.com/office/drawing/2014/main" id="{128A9236-4CC6-4E16-945D-13EE1DAB7B02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4911529" y="1268760"/>
              <a:ext cx="7040783" cy="3960440"/>
            </p:xfrm>
            <a:graphic>
              <a:graphicData uri="http://schemas.microsoft.com/office/powerpoint/2016/slidezoom">
                <pslz:sldZm>
                  <pslz:sldZmObj sldId="256" cId="2727057797">
                    <pslz:zmPr id="{77435361-D3CA-4F8C-821B-132BC36F1C9C}" returnToParent="0" transitionDur="1000">
                      <p166:blipFill xmlns:p166="http://schemas.microsoft.com/office/powerpoint/2016/6/main">
                        <a:blip r:embed="rId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7040783" cy="3960440"/>
                        </a:xfrm>
                        <a:prstGeom prst="rect">
                          <a:avLst/>
                        </a:prstGeom>
                        <a:ln>
                          <a:noFill/>
                        </a:ln>
                        <a:effectLst>
                          <a:outerShdw blurRad="292100" dist="139700" dir="2700000" algn="tl" rotWithShape="0">
                            <a:srgbClr val="333333">
                              <a:alpha val="65000"/>
                            </a:srgbClr>
                          </a:outerShdw>
                        </a:effectLst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51" name="Slide Zoom 50">
                <a:extLst>
                  <a:ext uri="{FF2B5EF4-FFF2-40B4-BE49-F238E27FC236}">
                    <a16:creationId xmlns:a16="http://schemas.microsoft.com/office/drawing/2014/main" id="{128A9236-4CC6-4E16-945D-13EE1DAB7B0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911529" y="1268760"/>
                <a:ext cx="7040783" cy="3960440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E478C4F8-A08B-489A-BAF5-1DAB4FEEAB9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114" y="0"/>
            <a:ext cx="48577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673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Imagen que contiene reloj&#10;&#10;Descripción generada automáticamente">
            <a:hlinkClick r:id="rId2" action="ppaction://hlinksldjump"/>
            <a:extLst>
              <a:ext uri="{FF2B5EF4-FFF2-40B4-BE49-F238E27FC236}">
                <a16:creationId xmlns:a16="http://schemas.microsoft.com/office/drawing/2014/main" id="{26FC371B-E6CD-4611-8902-5CD68BAB08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7026" y="-222930"/>
            <a:ext cx="1848848" cy="1386636"/>
          </a:xfrm>
          <a:prstGeom prst="rect">
            <a:avLst/>
          </a:prstGeom>
        </p:spPr>
      </p:pic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91" name="Slide Zoom 90">
                <a:extLst>
                  <a:ext uri="{FF2B5EF4-FFF2-40B4-BE49-F238E27FC236}">
                    <a16:creationId xmlns:a16="http://schemas.microsoft.com/office/drawing/2014/main" id="{D9F0D300-1B72-4D3B-A7CC-A7B28C96CA55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4911529" y="1268760"/>
              <a:ext cx="7040783" cy="3960440"/>
            </p:xfrm>
            <a:graphic>
              <a:graphicData uri="http://schemas.microsoft.com/office/powerpoint/2016/slidezoom">
                <pslz:sldZm>
                  <pslz:sldZmObj sldId="256" cId="2727057797">
                    <pslz:zmPr id="{77435361-D3CA-4F8C-821B-132BC36F1C9C}" returnToParent="0" transitionDur="1000">
                      <p166:blipFill xmlns:p166="http://schemas.microsoft.com/office/powerpoint/2016/6/main">
                        <a:blip r:embed="rId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7040783" cy="3960440"/>
                        </a:xfrm>
                        <a:prstGeom prst="rect">
                          <a:avLst/>
                        </a:prstGeom>
                        <a:ln>
                          <a:noFill/>
                        </a:ln>
                        <a:effectLst>
                          <a:outerShdw blurRad="292100" dist="139700" dir="2700000" algn="tl" rotWithShape="0">
                            <a:srgbClr val="333333">
                              <a:alpha val="65000"/>
                            </a:srgbClr>
                          </a:outerShdw>
                        </a:effectLst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91" name="Slide Zoom 90">
                <a:extLst>
                  <a:ext uri="{FF2B5EF4-FFF2-40B4-BE49-F238E27FC236}">
                    <a16:creationId xmlns:a16="http://schemas.microsoft.com/office/drawing/2014/main" id="{D9F0D300-1B72-4D3B-A7CC-A7B28C96CA55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911529" y="1268760"/>
                <a:ext cx="7040783" cy="3960440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DE6A8866-3B78-4179-A111-92E75E56B3A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58" y="0"/>
            <a:ext cx="49364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052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Imagen que contiene reloj&#10;&#10;Descripción generada automáticamente">
            <a:hlinkClick r:id="rId2" action="ppaction://hlinksldjump"/>
            <a:extLst>
              <a:ext uri="{FF2B5EF4-FFF2-40B4-BE49-F238E27FC236}">
                <a16:creationId xmlns:a16="http://schemas.microsoft.com/office/drawing/2014/main" id="{26FC371B-E6CD-4611-8902-5CD68BAB08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7026" y="-222930"/>
            <a:ext cx="1848848" cy="1386636"/>
          </a:xfrm>
          <a:prstGeom prst="rect">
            <a:avLst/>
          </a:prstGeom>
        </p:spPr>
      </p:pic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63" name="Slide Zoom 62">
                <a:extLst>
                  <a:ext uri="{FF2B5EF4-FFF2-40B4-BE49-F238E27FC236}">
                    <a16:creationId xmlns:a16="http://schemas.microsoft.com/office/drawing/2014/main" id="{83B6F87E-7C2D-4B01-87C6-CBB295F1647A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4911529" y="1268760"/>
              <a:ext cx="7040783" cy="3960440"/>
            </p:xfrm>
            <a:graphic>
              <a:graphicData uri="http://schemas.microsoft.com/office/powerpoint/2016/slidezoom">
                <pslz:sldZm>
                  <pslz:sldZmObj sldId="256" cId="2727057797">
                    <pslz:zmPr id="{77435361-D3CA-4F8C-821B-132BC36F1C9C}" returnToParent="0" transitionDur="1000">
                      <p166:blipFill xmlns:p166="http://schemas.microsoft.com/office/powerpoint/2016/6/main">
                        <a:blip r:embed="rId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7040783" cy="3960440"/>
                        </a:xfrm>
                        <a:prstGeom prst="rect">
                          <a:avLst/>
                        </a:prstGeom>
                        <a:ln>
                          <a:noFill/>
                        </a:ln>
                        <a:effectLst>
                          <a:outerShdw blurRad="292100" dist="139700" dir="2700000" algn="tl" rotWithShape="0">
                            <a:srgbClr val="333333">
                              <a:alpha val="65000"/>
                            </a:srgbClr>
                          </a:outerShdw>
                        </a:effectLst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63" name="Slide Zoom 62">
                <a:extLst>
                  <a:ext uri="{FF2B5EF4-FFF2-40B4-BE49-F238E27FC236}">
                    <a16:creationId xmlns:a16="http://schemas.microsoft.com/office/drawing/2014/main" id="{83B6F87E-7C2D-4B01-87C6-CBB295F1647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911529" y="1268760"/>
                <a:ext cx="7040783" cy="3960440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2802EF74-FE9F-4DAD-B73E-DFFBF7E7264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328" y="0"/>
            <a:ext cx="48283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2797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Imagen que contiene reloj&#10;&#10;Descripción generada automáticamente">
            <a:hlinkClick r:id="rId2" action="ppaction://hlinksldjump"/>
            <a:extLst>
              <a:ext uri="{FF2B5EF4-FFF2-40B4-BE49-F238E27FC236}">
                <a16:creationId xmlns:a16="http://schemas.microsoft.com/office/drawing/2014/main" id="{26FC371B-E6CD-4611-8902-5CD68BAB08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7026" y="-222930"/>
            <a:ext cx="1848848" cy="1386636"/>
          </a:xfrm>
          <a:prstGeom prst="rect">
            <a:avLst/>
          </a:prstGeom>
        </p:spPr>
      </p:pic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33" name="Slide Zoom 32">
                <a:extLst>
                  <a:ext uri="{FF2B5EF4-FFF2-40B4-BE49-F238E27FC236}">
                    <a16:creationId xmlns:a16="http://schemas.microsoft.com/office/drawing/2014/main" id="{70D8364E-5253-4CD2-8426-E93D18BCCE9A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4911529" y="1268760"/>
              <a:ext cx="7040783" cy="3960440"/>
            </p:xfrm>
            <a:graphic>
              <a:graphicData uri="http://schemas.microsoft.com/office/powerpoint/2016/slidezoom">
                <pslz:sldZm>
                  <pslz:sldZmObj sldId="256" cId="2727057797">
                    <pslz:zmPr id="{77435361-D3CA-4F8C-821B-132BC36F1C9C}" returnToParent="0" transitionDur="1000">
                      <p166:blipFill xmlns:p166="http://schemas.microsoft.com/office/powerpoint/2016/6/main">
                        <a:blip r:embed="rId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7040783" cy="3960440"/>
                        </a:xfrm>
                        <a:prstGeom prst="rect">
                          <a:avLst/>
                        </a:prstGeom>
                        <a:ln>
                          <a:noFill/>
                        </a:ln>
                        <a:effectLst>
                          <a:outerShdw blurRad="292100" dist="139700" dir="2700000" algn="tl" rotWithShape="0">
                            <a:srgbClr val="333333">
                              <a:alpha val="65000"/>
                            </a:srgbClr>
                          </a:outerShdw>
                        </a:effectLst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33" name="Slide Zoom 32">
                <a:extLst>
                  <a:ext uri="{FF2B5EF4-FFF2-40B4-BE49-F238E27FC236}">
                    <a16:creationId xmlns:a16="http://schemas.microsoft.com/office/drawing/2014/main" id="{70D8364E-5253-4CD2-8426-E93D18BCCE9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911529" y="1268760"/>
                <a:ext cx="7040783" cy="3960440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69418514-38FB-450E-97E6-C70C0AA7B1A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6897" y="0"/>
            <a:ext cx="48787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5686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Imagen que contiene reloj&#10;&#10;Descripción generada automáticamente">
            <a:hlinkClick r:id="rId2" action="ppaction://hlinksldjump"/>
            <a:extLst>
              <a:ext uri="{FF2B5EF4-FFF2-40B4-BE49-F238E27FC236}">
                <a16:creationId xmlns:a16="http://schemas.microsoft.com/office/drawing/2014/main" id="{26FC371B-E6CD-4611-8902-5CD68BAB08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7026" y="-222930"/>
            <a:ext cx="1848848" cy="1386636"/>
          </a:xfrm>
          <a:prstGeom prst="rect">
            <a:avLst/>
          </a:prstGeom>
        </p:spPr>
      </p:pic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53" name="Slide Zoom 52">
                <a:extLst>
                  <a:ext uri="{FF2B5EF4-FFF2-40B4-BE49-F238E27FC236}">
                    <a16:creationId xmlns:a16="http://schemas.microsoft.com/office/drawing/2014/main" id="{94846F88-71F1-45C0-98C8-7C5D6828CDF7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4911529" y="1268760"/>
              <a:ext cx="7040783" cy="3960440"/>
            </p:xfrm>
            <a:graphic>
              <a:graphicData uri="http://schemas.microsoft.com/office/powerpoint/2016/slidezoom">
                <pslz:sldZm>
                  <pslz:sldZmObj sldId="256" cId="2727057797">
                    <pslz:zmPr id="{77435361-D3CA-4F8C-821B-132BC36F1C9C}" returnToParent="0" transitionDur="1000">
                      <p166:blipFill xmlns:p166="http://schemas.microsoft.com/office/powerpoint/2016/6/main">
                        <a:blip r:embed="rId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7040783" cy="3960440"/>
                        </a:xfrm>
                        <a:prstGeom prst="rect">
                          <a:avLst/>
                        </a:prstGeom>
                        <a:ln>
                          <a:noFill/>
                        </a:ln>
                        <a:effectLst>
                          <a:outerShdw blurRad="292100" dist="139700" dir="2700000" algn="tl" rotWithShape="0">
                            <a:srgbClr val="333333">
                              <a:alpha val="65000"/>
                            </a:srgbClr>
                          </a:outerShdw>
                        </a:effectLst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53" name="Slide Zoom 52">
                <a:extLst>
                  <a:ext uri="{FF2B5EF4-FFF2-40B4-BE49-F238E27FC236}">
                    <a16:creationId xmlns:a16="http://schemas.microsoft.com/office/drawing/2014/main" id="{94846F88-71F1-45C0-98C8-7C5D6828CDF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911529" y="1268760"/>
                <a:ext cx="7040783" cy="3960440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BF27165F-3894-4F7F-B47A-DFCD4F71789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934" y="0"/>
            <a:ext cx="48199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2682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Imagen que contiene reloj&#10;&#10;Descripción generada automáticamente">
            <a:hlinkClick r:id="rId2" action="ppaction://hlinksldjump"/>
            <a:extLst>
              <a:ext uri="{FF2B5EF4-FFF2-40B4-BE49-F238E27FC236}">
                <a16:creationId xmlns:a16="http://schemas.microsoft.com/office/drawing/2014/main" id="{26FC371B-E6CD-4611-8902-5CD68BAB08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7026" y="-222930"/>
            <a:ext cx="1848848" cy="1386636"/>
          </a:xfrm>
          <a:prstGeom prst="rect">
            <a:avLst/>
          </a:prstGeom>
        </p:spPr>
      </p:pic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53" name="Slide Zoom 52">
                <a:extLst>
                  <a:ext uri="{FF2B5EF4-FFF2-40B4-BE49-F238E27FC236}">
                    <a16:creationId xmlns:a16="http://schemas.microsoft.com/office/drawing/2014/main" id="{6F5F8056-AA89-47EF-8BD0-1984A0F4AF3B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4911529" y="1268760"/>
              <a:ext cx="7040783" cy="3960440"/>
            </p:xfrm>
            <a:graphic>
              <a:graphicData uri="http://schemas.microsoft.com/office/powerpoint/2016/slidezoom">
                <pslz:sldZm>
                  <pslz:sldZmObj sldId="256" cId="2727057797">
                    <pslz:zmPr id="{77435361-D3CA-4F8C-821B-132BC36F1C9C}" returnToParent="0" transitionDur="1000">
                      <p166:blipFill xmlns:p166="http://schemas.microsoft.com/office/powerpoint/2016/6/main">
                        <a:blip r:embed="rId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7040783" cy="3960440"/>
                        </a:xfrm>
                        <a:prstGeom prst="rect">
                          <a:avLst/>
                        </a:prstGeom>
                        <a:ln>
                          <a:noFill/>
                        </a:ln>
                        <a:effectLst>
                          <a:outerShdw blurRad="292100" dist="139700" dir="2700000" algn="tl" rotWithShape="0">
                            <a:srgbClr val="333333">
                              <a:alpha val="65000"/>
                            </a:srgbClr>
                          </a:outerShdw>
                        </a:effectLst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53" name="Slide Zoom 52">
                <a:extLst>
                  <a:ext uri="{FF2B5EF4-FFF2-40B4-BE49-F238E27FC236}">
                    <a16:creationId xmlns:a16="http://schemas.microsoft.com/office/drawing/2014/main" id="{6F5F8056-AA89-47EF-8BD0-1984A0F4AF3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911529" y="1268760"/>
                <a:ext cx="7040783" cy="3960440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80CA6160-6A33-477A-90EE-8BD75A9E1B4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328" y="0"/>
            <a:ext cx="48199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2633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Imagen que contiene reloj&#10;&#10;Descripción generada automáticamente">
            <a:hlinkClick r:id="rId2" action="ppaction://hlinksldjump"/>
            <a:extLst>
              <a:ext uri="{FF2B5EF4-FFF2-40B4-BE49-F238E27FC236}">
                <a16:creationId xmlns:a16="http://schemas.microsoft.com/office/drawing/2014/main" id="{26FC371B-E6CD-4611-8902-5CD68BAB08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7026" y="-222930"/>
            <a:ext cx="1848848" cy="1386636"/>
          </a:xfrm>
          <a:prstGeom prst="rect">
            <a:avLst/>
          </a:prstGeom>
        </p:spPr>
      </p:pic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33" name="Slide Zoom 32">
                <a:extLst>
                  <a:ext uri="{FF2B5EF4-FFF2-40B4-BE49-F238E27FC236}">
                    <a16:creationId xmlns:a16="http://schemas.microsoft.com/office/drawing/2014/main" id="{06A807DE-5E49-4DCF-B03D-CE8BEB9B9196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4911529" y="1268760"/>
              <a:ext cx="7040783" cy="3960440"/>
            </p:xfrm>
            <a:graphic>
              <a:graphicData uri="http://schemas.microsoft.com/office/powerpoint/2016/slidezoom">
                <pslz:sldZm>
                  <pslz:sldZmObj sldId="256" cId="2727057797">
                    <pslz:zmPr id="{77435361-D3CA-4F8C-821B-132BC36F1C9C}" returnToParent="0" transitionDur="1000">
                      <p166:blipFill xmlns:p166="http://schemas.microsoft.com/office/powerpoint/2016/6/main">
                        <a:blip r:embed="rId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7040783" cy="3960440"/>
                        </a:xfrm>
                        <a:prstGeom prst="rect">
                          <a:avLst/>
                        </a:prstGeom>
                        <a:ln>
                          <a:noFill/>
                        </a:ln>
                        <a:effectLst>
                          <a:outerShdw blurRad="292100" dist="139700" dir="2700000" algn="tl" rotWithShape="0">
                            <a:srgbClr val="333333">
                              <a:alpha val="65000"/>
                            </a:srgbClr>
                          </a:outerShdw>
                        </a:effectLst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33" name="Slide Zoom 32">
                <a:extLst>
                  <a:ext uri="{FF2B5EF4-FFF2-40B4-BE49-F238E27FC236}">
                    <a16:creationId xmlns:a16="http://schemas.microsoft.com/office/drawing/2014/main" id="{06A807DE-5E49-4DCF-B03D-CE8BEB9B919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911529" y="1268760"/>
                <a:ext cx="7040783" cy="3960440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A22EF8FC-E2CC-430A-AA42-F49EDE7468F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24680" y="0"/>
            <a:ext cx="48493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7682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Imagen que contiene reloj&#10;&#10;Descripción generada automáticamente">
            <a:hlinkClick r:id="rId2" action="ppaction://hlinksldjump"/>
            <a:extLst>
              <a:ext uri="{FF2B5EF4-FFF2-40B4-BE49-F238E27FC236}">
                <a16:creationId xmlns:a16="http://schemas.microsoft.com/office/drawing/2014/main" id="{26FC371B-E6CD-4611-8902-5CD68BAB08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7026" y="-222930"/>
            <a:ext cx="1848848" cy="1386636"/>
          </a:xfrm>
          <a:prstGeom prst="rect">
            <a:avLst/>
          </a:prstGeom>
        </p:spPr>
      </p:pic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49" name="Slide Zoom 48">
                <a:extLst>
                  <a:ext uri="{FF2B5EF4-FFF2-40B4-BE49-F238E27FC236}">
                    <a16:creationId xmlns:a16="http://schemas.microsoft.com/office/drawing/2014/main" id="{65FA4C2A-A863-49CE-8594-0216ED33A947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4911529" y="1268760"/>
              <a:ext cx="7040783" cy="3960440"/>
            </p:xfrm>
            <a:graphic>
              <a:graphicData uri="http://schemas.microsoft.com/office/powerpoint/2016/slidezoom">
                <pslz:sldZm>
                  <pslz:sldZmObj sldId="256" cId="2727057797">
                    <pslz:zmPr id="{77435361-D3CA-4F8C-821B-132BC36F1C9C}" returnToParent="0" transitionDur="1000">
                      <p166:blipFill xmlns:p166="http://schemas.microsoft.com/office/powerpoint/2016/6/main">
                        <a:blip r:embed="rId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7040783" cy="3960440"/>
                        </a:xfrm>
                        <a:prstGeom prst="rect">
                          <a:avLst/>
                        </a:prstGeom>
                        <a:ln>
                          <a:noFill/>
                        </a:ln>
                        <a:effectLst>
                          <a:outerShdw blurRad="292100" dist="139700" dir="2700000" algn="tl" rotWithShape="0">
                            <a:srgbClr val="333333">
                              <a:alpha val="65000"/>
                            </a:srgbClr>
                          </a:outerShdw>
                        </a:effectLst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49" name="Slide Zoom 48">
                <a:extLst>
                  <a:ext uri="{FF2B5EF4-FFF2-40B4-BE49-F238E27FC236}">
                    <a16:creationId xmlns:a16="http://schemas.microsoft.com/office/drawing/2014/main" id="{65FA4C2A-A863-49CE-8594-0216ED33A94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911529" y="1268760"/>
                <a:ext cx="7040783" cy="3960440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4F0ED9A8-B8E3-44CF-B8C7-9FD1A94C972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867" y="0"/>
            <a:ext cx="47339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6129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Imagen 61" descr="Imagen que contiene reloj&#10;&#10;Descripción generada automáticamente">
            <a:hlinkClick r:id="rId2" action="ppaction://hlinksldjump"/>
            <a:extLst>
              <a:ext uri="{FF2B5EF4-FFF2-40B4-BE49-F238E27FC236}">
                <a16:creationId xmlns:a16="http://schemas.microsoft.com/office/drawing/2014/main" id="{26B2CBB4-201E-4954-95B6-4BC8161E4E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7026" y="-222930"/>
            <a:ext cx="1848848" cy="138663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24EFD94-9F9B-4D3F-889E-A46471BB10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0316" y="0"/>
            <a:ext cx="48913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250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4D29B671-4719-4D0F-B486-07F6BA34A084}"/>
              </a:ext>
            </a:extLst>
          </p:cNvPr>
          <p:cNvSpPr/>
          <p:nvPr/>
        </p:nvSpPr>
        <p:spPr>
          <a:xfrm>
            <a:off x="4638511" y="1386814"/>
            <a:ext cx="2880000" cy="3503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Descriptores</a:t>
            </a:r>
            <a:r>
              <a:rPr lang="en-GB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personales</a:t>
            </a:r>
            <a:endParaRPr lang="en-GB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8C96204A-5543-4B03-9F25-E11E070DFE9E}"/>
              </a:ext>
            </a:extLst>
          </p:cNvPr>
          <p:cNvSpPr/>
          <p:nvPr/>
        </p:nvSpPr>
        <p:spPr>
          <a:xfrm>
            <a:off x="9193199" y="1386814"/>
            <a:ext cx="2880000" cy="3503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Habilidades</a:t>
            </a:r>
            <a:r>
              <a:rPr lang="en-GB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psicológicas</a:t>
            </a:r>
            <a:endParaRPr lang="en-GB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DD7107BA-2923-44BD-A7C1-43D494FD907B}"/>
              </a:ext>
            </a:extLst>
          </p:cNvPr>
          <p:cNvSpPr/>
          <p:nvPr/>
        </p:nvSpPr>
        <p:spPr>
          <a:xfrm>
            <a:off x="83823" y="1386814"/>
            <a:ext cx="2880000" cy="3503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ES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Factores externos</a:t>
            </a:r>
            <a:endParaRPr lang="en-GB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BC4B39DE-CD47-4F85-87E7-119F1B9EBA95}"/>
              </a:ext>
            </a:extLst>
          </p:cNvPr>
          <p:cNvSpPr/>
          <p:nvPr/>
        </p:nvSpPr>
        <p:spPr>
          <a:xfrm>
            <a:off x="10229054" y="5759749"/>
            <a:ext cx="18918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Importante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GB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Regular</a:t>
            </a:r>
            <a:endParaRPr lang="en-GB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0264C53E-C3B8-47D8-8D17-44D39290973D}"/>
              </a:ext>
            </a:extLst>
          </p:cNvPr>
          <p:cNvSpPr/>
          <p:nvPr/>
        </p:nvSpPr>
        <p:spPr>
          <a:xfrm>
            <a:off x="63495" y="5805264"/>
            <a:ext cx="104249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1600" dirty="0">
                <a:solidFill>
                  <a:srgbClr val="FF0000"/>
                </a:solidFill>
                <a:latin typeface="Century"/>
                <a:ea typeface="Times New Roman"/>
                <a:cs typeface="Century"/>
                <a:sym typeface="Times New Roman"/>
              </a:rPr>
              <a:t>Muy problemático 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s-ES_tradnl" sz="1600" dirty="0">
                <a:solidFill>
                  <a:srgbClr val="FFC000"/>
                </a:solidFill>
                <a:latin typeface="Century"/>
                <a:ea typeface="Times New Roman"/>
                <a:cs typeface="Century"/>
                <a:sym typeface="Times New Roman"/>
              </a:rPr>
              <a:t>Más problemático 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s-ES_tradnl" sz="1600" dirty="0">
                <a:solidFill>
                  <a:schemeClr val="dk1"/>
                </a:solidFill>
                <a:latin typeface="Century"/>
                <a:ea typeface="Times New Roman"/>
                <a:cs typeface="Century"/>
                <a:sym typeface="Times New Roman"/>
              </a:rPr>
              <a:t>Tan útil como problemático 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s-ES_tradnl" sz="1600" dirty="0">
                <a:solidFill>
                  <a:srgbClr val="92D050"/>
                </a:solidFill>
                <a:latin typeface="Century"/>
                <a:ea typeface="Times New Roman"/>
                <a:cs typeface="Century"/>
                <a:sym typeface="Times New Roman"/>
              </a:rPr>
              <a:t>Más útil 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s-ES_tradnl" sz="1600" dirty="0">
                <a:solidFill>
                  <a:srgbClr val="00B050"/>
                </a:solidFill>
                <a:latin typeface="Century"/>
                <a:ea typeface="Times New Roman"/>
                <a:cs typeface="Century"/>
                <a:sym typeface="Times New Roman"/>
              </a:rPr>
              <a:t>Muy útil</a:t>
            </a:r>
            <a:endParaRPr lang="es-ES_tradnl" sz="1600" dirty="0">
              <a:latin typeface="Century"/>
              <a:cs typeface="Century"/>
            </a:endParaRPr>
          </a:p>
          <a:p>
            <a:endParaRPr lang="en-GB" sz="16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Gráfico 17" descr="Nube con relámpagos y lluvia">
            <a:hlinkClick r:id="rId2" action="ppaction://hlinksldjump"/>
            <a:extLst>
              <a:ext uri="{FF2B5EF4-FFF2-40B4-BE49-F238E27FC236}">
                <a16:creationId xmlns:a16="http://schemas.microsoft.com/office/drawing/2014/main" id="{D24470F8-8322-4ECD-A657-7E1BBE4364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3546" y="6157649"/>
            <a:ext cx="720000" cy="720000"/>
          </a:xfrm>
          <a:prstGeom prst="rect">
            <a:avLst/>
          </a:prstGeom>
        </p:spPr>
      </p:pic>
      <p:pic>
        <p:nvPicPr>
          <p:cNvPr id="20" name="Gráfico 19" descr="Templo griego">
            <a:hlinkClick r:id="rId5" action="ppaction://hlinksldjump"/>
            <a:extLst>
              <a:ext uri="{FF2B5EF4-FFF2-40B4-BE49-F238E27FC236}">
                <a16:creationId xmlns:a16="http://schemas.microsoft.com/office/drawing/2014/main" id="{EC479299-F9A9-49F8-878C-570F21FCB65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28325" y="6157649"/>
            <a:ext cx="720000" cy="720000"/>
          </a:xfrm>
          <a:prstGeom prst="rect">
            <a:avLst/>
          </a:prstGeom>
        </p:spPr>
      </p:pic>
      <p:pic>
        <p:nvPicPr>
          <p:cNvPr id="22" name="Gráfico 21" descr="Familia con dos niños">
            <a:hlinkClick r:id="rId8" action="ppaction://hlinksldjump"/>
            <a:extLst>
              <a:ext uri="{FF2B5EF4-FFF2-40B4-BE49-F238E27FC236}">
                <a16:creationId xmlns:a16="http://schemas.microsoft.com/office/drawing/2014/main" id="{5B5E6C4E-9046-476D-9081-4DC00BBC435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893104" y="6157649"/>
            <a:ext cx="720000" cy="720000"/>
          </a:xfrm>
          <a:prstGeom prst="rect">
            <a:avLst/>
          </a:prstGeom>
        </p:spPr>
      </p:pic>
      <p:pic>
        <p:nvPicPr>
          <p:cNvPr id="24" name="Gráfico 23" descr="Ciclismo">
            <a:hlinkClick r:id="rId11" action="ppaction://hlinksldjump"/>
            <a:extLst>
              <a:ext uri="{FF2B5EF4-FFF2-40B4-BE49-F238E27FC236}">
                <a16:creationId xmlns:a16="http://schemas.microsoft.com/office/drawing/2014/main" id="{AC1432DA-990C-4521-ADA2-E86D4EA4EAD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657883" y="6157649"/>
            <a:ext cx="720000" cy="720000"/>
          </a:xfrm>
          <a:prstGeom prst="rect">
            <a:avLst/>
          </a:prstGeom>
        </p:spPr>
      </p:pic>
      <p:pic>
        <p:nvPicPr>
          <p:cNvPr id="26" name="Gráfico 25" descr="Contorno de cara nerviosa">
            <a:hlinkClick r:id="rId14" action="ppaction://hlinksldjump"/>
            <a:extLst>
              <a:ext uri="{FF2B5EF4-FFF2-40B4-BE49-F238E27FC236}">
                <a16:creationId xmlns:a16="http://schemas.microsoft.com/office/drawing/2014/main" id="{6F3AFD6E-CA7D-49C9-B9BA-70EC3681ED8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4079776" y="6157649"/>
            <a:ext cx="720000" cy="720000"/>
          </a:xfrm>
          <a:prstGeom prst="rect">
            <a:avLst/>
          </a:prstGeom>
        </p:spPr>
      </p:pic>
      <p:pic>
        <p:nvPicPr>
          <p:cNvPr id="28" name="Gráfico 27" descr="Cuidado">
            <a:hlinkClick r:id="rId17" action="ppaction://hlinksldjump"/>
            <a:extLst>
              <a:ext uri="{FF2B5EF4-FFF2-40B4-BE49-F238E27FC236}">
                <a16:creationId xmlns:a16="http://schemas.microsoft.com/office/drawing/2014/main" id="{FA74EB37-C589-407C-B345-317B5AD5627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4844555" y="6157649"/>
            <a:ext cx="720000" cy="720000"/>
          </a:xfrm>
          <a:prstGeom prst="rect">
            <a:avLst/>
          </a:prstGeom>
        </p:spPr>
      </p:pic>
      <p:pic>
        <p:nvPicPr>
          <p:cNvPr id="30" name="Gráfico 29" descr="Encantamiento">
            <a:hlinkClick r:id="rId20" action="ppaction://hlinksldjump"/>
            <a:extLst>
              <a:ext uri="{FF2B5EF4-FFF2-40B4-BE49-F238E27FC236}">
                <a16:creationId xmlns:a16="http://schemas.microsoft.com/office/drawing/2014/main" id="{C2CAAC13-2FE1-4488-8416-697E95EE26E0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5609334" y="6157649"/>
            <a:ext cx="720000" cy="720000"/>
          </a:xfrm>
          <a:prstGeom prst="rect">
            <a:avLst/>
          </a:prstGeom>
        </p:spPr>
      </p:pic>
      <p:pic>
        <p:nvPicPr>
          <p:cNvPr id="32" name="Gráfico 31" descr="Drama">
            <a:hlinkClick r:id="rId23" action="ppaction://hlinksldjump"/>
            <a:extLst>
              <a:ext uri="{FF2B5EF4-FFF2-40B4-BE49-F238E27FC236}">
                <a16:creationId xmlns:a16="http://schemas.microsoft.com/office/drawing/2014/main" id="{844A3733-B772-48DE-9832-FDBD7DD77044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6374113" y="6157649"/>
            <a:ext cx="720000" cy="720000"/>
          </a:xfrm>
          <a:prstGeom prst="rect">
            <a:avLst/>
          </a:prstGeom>
        </p:spPr>
      </p:pic>
      <p:pic>
        <p:nvPicPr>
          <p:cNvPr id="34" name="Gráfico 33" descr="Hombre">
            <a:hlinkClick r:id="rId26" action="ppaction://hlinksldjump"/>
            <a:extLst>
              <a:ext uri="{FF2B5EF4-FFF2-40B4-BE49-F238E27FC236}">
                <a16:creationId xmlns:a16="http://schemas.microsoft.com/office/drawing/2014/main" id="{6661B4D6-3F30-4625-848E-45098EA50637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7138892" y="6157649"/>
            <a:ext cx="720000" cy="720000"/>
          </a:xfrm>
          <a:prstGeom prst="rect">
            <a:avLst/>
          </a:prstGeom>
        </p:spPr>
      </p:pic>
      <p:pic>
        <p:nvPicPr>
          <p:cNvPr id="36" name="Gráfico 35" descr="Insignia signo de interrogación">
            <a:hlinkClick r:id="rId29" action="ppaction://hlinksldjump"/>
            <a:extLst>
              <a:ext uri="{FF2B5EF4-FFF2-40B4-BE49-F238E27FC236}">
                <a16:creationId xmlns:a16="http://schemas.microsoft.com/office/drawing/2014/main" id="{B66C5D19-FECE-4598-85A8-135956ED0494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7903671" y="6157649"/>
            <a:ext cx="720000" cy="720000"/>
          </a:xfrm>
          <a:prstGeom prst="rect">
            <a:avLst/>
          </a:prstGeom>
        </p:spPr>
      </p:pic>
      <p:pic>
        <p:nvPicPr>
          <p:cNvPr id="38" name="Gráfico 37" descr="Buena idea">
            <a:hlinkClick r:id="rId32" action="ppaction://hlinksldjump"/>
            <a:extLst>
              <a:ext uri="{FF2B5EF4-FFF2-40B4-BE49-F238E27FC236}">
                <a16:creationId xmlns:a16="http://schemas.microsoft.com/office/drawing/2014/main" id="{2849A185-C417-47DE-849F-7B21AE4CF0FD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8668450" y="6157649"/>
            <a:ext cx="720000" cy="720000"/>
          </a:xfrm>
          <a:prstGeom prst="rect">
            <a:avLst/>
          </a:prstGeom>
        </p:spPr>
      </p:pic>
      <p:pic>
        <p:nvPicPr>
          <p:cNvPr id="40" name="Imagen 39" descr="Imagen que contiene computadora&#10;&#10;Descripción generada automáticamente">
            <a:hlinkClick r:id="rId35" action="ppaction://hlinksldjump"/>
            <a:extLst>
              <a:ext uri="{FF2B5EF4-FFF2-40B4-BE49-F238E27FC236}">
                <a16:creationId xmlns:a16="http://schemas.microsoft.com/office/drawing/2014/main" id="{E4AA9CDF-5E70-4A19-9D21-D8F6AC1D3395}"/>
              </a:ext>
            </a:extLst>
          </p:cNvPr>
          <p:cNvPicPr>
            <a:picLocks noChangeAspect="1"/>
          </p:cNvPicPr>
          <p:nvPr/>
        </p:nvPicPr>
        <p:blipFill>
          <a:blip r:embed="rId36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3229" y="6157649"/>
            <a:ext cx="720000" cy="720000"/>
          </a:xfrm>
          <a:prstGeom prst="rect">
            <a:avLst/>
          </a:prstGeom>
        </p:spPr>
      </p:pic>
      <p:pic>
        <p:nvPicPr>
          <p:cNvPr id="42" name="Gráfico 41" descr="Cara de diablo con relleno sólido">
            <a:hlinkClick r:id="rId37" action="ppaction://hlinksldjump"/>
            <a:extLst>
              <a:ext uri="{FF2B5EF4-FFF2-40B4-BE49-F238E27FC236}">
                <a16:creationId xmlns:a16="http://schemas.microsoft.com/office/drawing/2014/main" id="{C2E0C963-4872-4C1B-A281-589008DD2340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10198008" y="6157649"/>
            <a:ext cx="720000" cy="720000"/>
          </a:xfrm>
          <a:prstGeom prst="rect">
            <a:avLst/>
          </a:prstGeom>
        </p:spPr>
      </p:pic>
      <p:pic>
        <p:nvPicPr>
          <p:cNvPr id="46" name="Imagen 45" descr="Imagen que contiene reloj&#10;&#10;Descripción generada automáticamente">
            <a:extLst>
              <a:ext uri="{FF2B5EF4-FFF2-40B4-BE49-F238E27FC236}">
                <a16:creationId xmlns:a16="http://schemas.microsoft.com/office/drawing/2014/main" id="{7B4D1455-5EB8-4C44-9981-382AAF8BBD0E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7026" y="-222930"/>
            <a:ext cx="1848848" cy="1386636"/>
          </a:xfrm>
          <a:prstGeom prst="rect">
            <a:avLst/>
          </a:prstGeom>
        </p:spPr>
      </p:pic>
      <p:pic>
        <p:nvPicPr>
          <p:cNvPr id="48" name="Gráfico 47" descr="Banderín de carreras">
            <a:hlinkClick r:id="rId41" action="ppaction://hlinksldjump"/>
            <a:extLst>
              <a:ext uri="{FF2B5EF4-FFF2-40B4-BE49-F238E27FC236}">
                <a16:creationId xmlns:a16="http://schemas.microsoft.com/office/drawing/2014/main" id="{EEB07A9F-965C-4466-B9E8-9859AFC45B14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>
            <a:off x="11070447" y="6157649"/>
            <a:ext cx="720000" cy="720000"/>
          </a:xfrm>
          <a:prstGeom prst="rect">
            <a:avLst/>
          </a:prstGeom>
        </p:spPr>
      </p:pic>
      <p:sp>
        <p:nvSpPr>
          <p:cNvPr id="115" name="Rectángulo 114">
            <a:extLst>
              <a:ext uri="{FF2B5EF4-FFF2-40B4-BE49-F238E27FC236}">
                <a16:creationId xmlns:a16="http://schemas.microsoft.com/office/drawing/2014/main" id="{CC7AF20F-6BE1-4C26-8D4C-9FB54B9AE7F9}"/>
              </a:ext>
            </a:extLst>
          </p:cNvPr>
          <p:cNvSpPr/>
          <p:nvPr/>
        </p:nvSpPr>
        <p:spPr>
          <a:xfrm>
            <a:off x="10200656" y="1997053"/>
            <a:ext cx="180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9" name="Rectángulo 118">
            <a:extLst>
              <a:ext uri="{FF2B5EF4-FFF2-40B4-BE49-F238E27FC236}">
                <a16:creationId xmlns:a16="http://schemas.microsoft.com/office/drawing/2014/main" id="{09B23C3F-D315-4898-9C26-10CFFAFC7E0B}"/>
              </a:ext>
            </a:extLst>
          </p:cNvPr>
          <p:cNvSpPr/>
          <p:nvPr/>
        </p:nvSpPr>
        <p:spPr>
          <a:xfrm>
            <a:off x="10200656" y="2458794"/>
            <a:ext cx="180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1" name="Rectángulo 120">
            <a:extLst>
              <a:ext uri="{FF2B5EF4-FFF2-40B4-BE49-F238E27FC236}">
                <a16:creationId xmlns:a16="http://schemas.microsoft.com/office/drawing/2014/main" id="{EBEAEB66-2936-40B0-8F2A-B85E7BB24472}"/>
              </a:ext>
            </a:extLst>
          </p:cNvPr>
          <p:cNvSpPr/>
          <p:nvPr/>
        </p:nvSpPr>
        <p:spPr>
          <a:xfrm>
            <a:off x="10200656" y="2920535"/>
            <a:ext cx="180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7" name="Rectángulo 126">
            <a:extLst>
              <a:ext uri="{FF2B5EF4-FFF2-40B4-BE49-F238E27FC236}">
                <a16:creationId xmlns:a16="http://schemas.microsoft.com/office/drawing/2014/main" id="{122C30B2-8E04-4B0B-8A48-99B254260005}"/>
              </a:ext>
            </a:extLst>
          </p:cNvPr>
          <p:cNvSpPr/>
          <p:nvPr/>
        </p:nvSpPr>
        <p:spPr>
          <a:xfrm>
            <a:off x="10200656" y="3382276"/>
            <a:ext cx="180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9" name="Rectángulo 128">
            <a:extLst>
              <a:ext uri="{FF2B5EF4-FFF2-40B4-BE49-F238E27FC236}">
                <a16:creationId xmlns:a16="http://schemas.microsoft.com/office/drawing/2014/main" id="{F6D635BB-3FA4-4835-86A8-6275B422D973}"/>
              </a:ext>
            </a:extLst>
          </p:cNvPr>
          <p:cNvSpPr/>
          <p:nvPr/>
        </p:nvSpPr>
        <p:spPr>
          <a:xfrm>
            <a:off x="10200656" y="3844017"/>
            <a:ext cx="180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5" name="Rectángulo 134">
            <a:extLst>
              <a:ext uri="{FF2B5EF4-FFF2-40B4-BE49-F238E27FC236}">
                <a16:creationId xmlns:a16="http://schemas.microsoft.com/office/drawing/2014/main" id="{FBF0878E-2C4B-4E94-A3D0-8FAC4C114097}"/>
              </a:ext>
            </a:extLst>
          </p:cNvPr>
          <p:cNvSpPr/>
          <p:nvPr/>
        </p:nvSpPr>
        <p:spPr>
          <a:xfrm>
            <a:off x="10200656" y="4305758"/>
            <a:ext cx="180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9" name="Rectángulo 138">
            <a:extLst>
              <a:ext uri="{FF2B5EF4-FFF2-40B4-BE49-F238E27FC236}">
                <a16:creationId xmlns:a16="http://schemas.microsoft.com/office/drawing/2014/main" id="{29EA4B2F-3FFA-4E4D-B84B-0BEFA7F8C596}"/>
              </a:ext>
            </a:extLst>
          </p:cNvPr>
          <p:cNvSpPr/>
          <p:nvPr/>
        </p:nvSpPr>
        <p:spPr>
          <a:xfrm>
            <a:off x="10200656" y="4767499"/>
            <a:ext cx="180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" name="Rectángulo 142">
            <a:extLst>
              <a:ext uri="{FF2B5EF4-FFF2-40B4-BE49-F238E27FC236}">
                <a16:creationId xmlns:a16="http://schemas.microsoft.com/office/drawing/2014/main" id="{BB1B1319-188A-4871-A4B5-909E1D101C90}"/>
              </a:ext>
            </a:extLst>
          </p:cNvPr>
          <p:cNvSpPr/>
          <p:nvPr/>
        </p:nvSpPr>
        <p:spPr>
          <a:xfrm>
            <a:off x="10200656" y="5229240"/>
            <a:ext cx="180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" name="CuadroTexto 81">
            <a:extLst>
              <a:ext uri="{FF2B5EF4-FFF2-40B4-BE49-F238E27FC236}">
                <a16:creationId xmlns:a16="http://schemas.microsoft.com/office/drawing/2014/main" id="{5F1DE45F-4BC9-48B5-9550-B30CCCD27EDA}"/>
              </a:ext>
            </a:extLst>
          </p:cNvPr>
          <p:cNvSpPr txBox="1"/>
          <p:nvPr/>
        </p:nvSpPr>
        <p:spPr>
          <a:xfrm>
            <a:off x="164408" y="178650"/>
            <a:ext cx="4481394" cy="10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60120">
              <a:lnSpc>
                <a:spcPct val="150000"/>
              </a:lnSpc>
              <a:defRPr/>
            </a:pPr>
            <a:r>
              <a:rPr lang="es-ES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Fecha:</a:t>
            </a:r>
            <a:endParaRPr lang="es-ES" sz="1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60120">
              <a:lnSpc>
                <a:spcPct val="150000"/>
              </a:lnSpc>
              <a:defRPr/>
            </a:pPr>
            <a:r>
              <a:rPr lang="es-ES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Psicólogo/a: </a:t>
            </a:r>
          </a:p>
          <a:p>
            <a:pPr defTabSz="960120">
              <a:lnSpc>
                <a:spcPct val="150000"/>
              </a:lnSpc>
              <a:defRPr/>
            </a:pPr>
            <a:r>
              <a:rPr lang="es-ES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Participante:</a:t>
            </a:r>
            <a:endParaRPr lang="es-ES" sz="14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" name="Rectángulo 82">
            <a:extLst>
              <a:ext uri="{FF2B5EF4-FFF2-40B4-BE49-F238E27FC236}">
                <a16:creationId xmlns:a16="http://schemas.microsoft.com/office/drawing/2014/main" id="{A4ABEE34-5944-47E9-BFB6-F552D3A1E1E0}"/>
              </a:ext>
            </a:extLst>
          </p:cNvPr>
          <p:cNvSpPr/>
          <p:nvPr/>
        </p:nvSpPr>
        <p:spPr>
          <a:xfrm>
            <a:off x="5405713" y="178650"/>
            <a:ext cx="4650528" cy="700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60120">
              <a:lnSpc>
                <a:spcPct val="150000"/>
              </a:lnSpc>
              <a:defRPr/>
            </a:pPr>
            <a:r>
              <a:rPr lang="es-ES" sz="1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Tipo de sesión: </a:t>
            </a:r>
            <a:r>
              <a:rPr lang="es-ES" sz="1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Ejercicio básico de #PsychMapping </a:t>
            </a:r>
          </a:p>
          <a:p>
            <a:pPr defTabSz="960120">
              <a:lnSpc>
                <a:spcPct val="150000"/>
              </a:lnSpc>
              <a:defRPr/>
            </a:pPr>
            <a:r>
              <a:rPr lang="es-ES" sz="1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Tema del ejercicio: </a:t>
            </a:r>
          </a:p>
        </p:txBody>
      </p:sp>
      <p:sp>
        <p:nvSpPr>
          <p:cNvPr id="118" name="Rectángulo 114">
            <a:extLst>
              <a:ext uri="{FF2B5EF4-FFF2-40B4-BE49-F238E27FC236}">
                <a16:creationId xmlns:a16="http://schemas.microsoft.com/office/drawing/2014/main" id="{68BCE333-112A-4E37-921C-3C4A4752562B}"/>
              </a:ext>
            </a:extLst>
          </p:cNvPr>
          <p:cNvSpPr/>
          <p:nvPr/>
        </p:nvSpPr>
        <p:spPr>
          <a:xfrm>
            <a:off x="8256640" y="1988840"/>
            <a:ext cx="180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0" name="Rectángulo 118">
            <a:extLst>
              <a:ext uri="{FF2B5EF4-FFF2-40B4-BE49-F238E27FC236}">
                <a16:creationId xmlns:a16="http://schemas.microsoft.com/office/drawing/2014/main" id="{232E3EA5-93B2-4EC0-9BEC-E8A93CC08364}"/>
              </a:ext>
            </a:extLst>
          </p:cNvPr>
          <p:cNvSpPr/>
          <p:nvPr/>
        </p:nvSpPr>
        <p:spPr>
          <a:xfrm>
            <a:off x="8256640" y="2450581"/>
            <a:ext cx="180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" name="Rectángulo 120">
            <a:extLst>
              <a:ext uri="{FF2B5EF4-FFF2-40B4-BE49-F238E27FC236}">
                <a16:creationId xmlns:a16="http://schemas.microsoft.com/office/drawing/2014/main" id="{032917E6-2201-48C8-8100-0343F4E6EDD4}"/>
              </a:ext>
            </a:extLst>
          </p:cNvPr>
          <p:cNvSpPr/>
          <p:nvPr/>
        </p:nvSpPr>
        <p:spPr>
          <a:xfrm>
            <a:off x="8256640" y="2912322"/>
            <a:ext cx="180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4" name="Rectángulo 126">
            <a:extLst>
              <a:ext uri="{FF2B5EF4-FFF2-40B4-BE49-F238E27FC236}">
                <a16:creationId xmlns:a16="http://schemas.microsoft.com/office/drawing/2014/main" id="{03642F6B-C052-4715-B781-CC174658A88B}"/>
              </a:ext>
            </a:extLst>
          </p:cNvPr>
          <p:cNvSpPr/>
          <p:nvPr/>
        </p:nvSpPr>
        <p:spPr>
          <a:xfrm>
            <a:off x="8256640" y="3374063"/>
            <a:ext cx="180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6" name="Rectángulo 128">
            <a:extLst>
              <a:ext uri="{FF2B5EF4-FFF2-40B4-BE49-F238E27FC236}">
                <a16:creationId xmlns:a16="http://schemas.microsoft.com/office/drawing/2014/main" id="{9AC217CE-BA4E-469E-89DB-9EC243205F43}"/>
              </a:ext>
            </a:extLst>
          </p:cNvPr>
          <p:cNvSpPr/>
          <p:nvPr/>
        </p:nvSpPr>
        <p:spPr>
          <a:xfrm>
            <a:off x="8256640" y="3835804"/>
            <a:ext cx="180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8" name="Rectángulo 134">
            <a:extLst>
              <a:ext uri="{FF2B5EF4-FFF2-40B4-BE49-F238E27FC236}">
                <a16:creationId xmlns:a16="http://schemas.microsoft.com/office/drawing/2014/main" id="{D09AF182-A368-406D-BD5E-E27A0DF0EE8E}"/>
              </a:ext>
            </a:extLst>
          </p:cNvPr>
          <p:cNvSpPr/>
          <p:nvPr/>
        </p:nvSpPr>
        <p:spPr>
          <a:xfrm>
            <a:off x="8256640" y="4297545"/>
            <a:ext cx="180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0" name="Rectángulo 138">
            <a:extLst>
              <a:ext uri="{FF2B5EF4-FFF2-40B4-BE49-F238E27FC236}">
                <a16:creationId xmlns:a16="http://schemas.microsoft.com/office/drawing/2014/main" id="{5F39BA50-0787-495A-B8DB-888A63651FFD}"/>
              </a:ext>
            </a:extLst>
          </p:cNvPr>
          <p:cNvSpPr/>
          <p:nvPr/>
        </p:nvSpPr>
        <p:spPr>
          <a:xfrm>
            <a:off x="8256640" y="4759286"/>
            <a:ext cx="180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2" name="Rectángulo 142">
            <a:extLst>
              <a:ext uri="{FF2B5EF4-FFF2-40B4-BE49-F238E27FC236}">
                <a16:creationId xmlns:a16="http://schemas.microsoft.com/office/drawing/2014/main" id="{C223DE36-DE60-40B6-BCE4-673C8A65243E}"/>
              </a:ext>
            </a:extLst>
          </p:cNvPr>
          <p:cNvSpPr/>
          <p:nvPr/>
        </p:nvSpPr>
        <p:spPr>
          <a:xfrm>
            <a:off x="8256640" y="5221027"/>
            <a:ext cx="180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4" name="Rectángulo 114">
            <a:extLst>
              <a:ext uri="{FF2B5EF4-FFF2-40B4-BE49-F238E27FC236}">
                <a16:creationId xmlns:a16="http://schemas.microsoft.com/office/drawing/2014/main" id="{776F9024-4A4C-4E96-A2D1-D2B0B7045529}"/>
              </a:ext>
            </a:extLst>
          </p:cNvPr>
          <p:cNvSpPr/>
          <p:nvPr/>
        </p:nvSpPr>
        <p:spPr>
          <a:xfrm>
            <a:off x="6168208" y="1997053"/>
            <a:ext cx="180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6" name="Rectángulo 118">
            <a:extLst>
              <a:ext uri="{FF2B5EF4-FFF2-40B4-BE49-F238E27FC236}">
                <a16:creationId xmlns:a16="http://schemas.microsoft.com/office/drawing/2014/main" id="{C7F9FDB2-4C41-47D7-B1B0-9885CAD08C22}"/>
              </a:ext>
            </a:extLst>
          </p:cNvPr>
          <p:cNvSpPr/>
          <p:nvPr/>
        </p:nvSpPr>
        <p:spPr>
          <a:xfrm>
            <a:off x="6168208" y="2458794"/>
            <a:ext cx="180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8" name="Rectángulo 120">
            <a:extLst>
              <a:ext uri="{FF2B5EF4-FFF2-40B4-BE49-F238E27FC236}">
                <a16:creationId xmlns:a16="http://schemas.microsoft.com/office/drawing/2014/main" id="{336625F1-6EDB-429B-AF3C-34CA459E30FD}"/>
              </a:ext>
            </a:extLst>
          </p:cNvPr>
          <p:cNvSpPr/>
          <p:nvPr/>
        </p:nvSpPr>
        <p:spPr>
          <a:xfrm>
            <a:off x="6168208" y="2920535"/>
            <a:ext cx="180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0" name="Rectángulo 126">
            <a:extLst>
              <a:ext uri="{FF2B5EF4-FFF2-40B4-BE49-F238E27FC236}">
                <a16:creationId xmlns:a16="http://schemas.microsoft.com/office/drawing/2014/main" id="{BDDC2141-7600-4B30-A90C-4971C05F8080}"/>
              </a:ext>
            </a:extLst>
          </p:cNvPr>
          <p:cNvSpPr/>
          <p:nvPr/>
        </p:nvSpPr>
        <p:spPr>
          <a:xfrm>
            <a:off x="6168208" y="3382276"/>
            <a:ext cx="180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2" name="Rectángulo 128">
            <a:extLst>
              <a:ext uri="{FF2B5EF4-FFF2-40B4-BE49-F238E27FC236}">
                <a16:creationId xmlns:a16="http://schemas.microsoft.com/office/drawing/2014/main" id="{986F22BE-0BFC-4AAD-8353-B637E46CA352}"/>
              </a:ext>
            </a:extLst>
          </p:cNvPr>
          <p:cNvSpPr/>
          <p:nvPr/>
        </p:nvSpPr>
        <p:spPr>
          <a:xfrm>
            <a:off x="6168208" y="3844017"/>
            <a:ext cx="180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4" name="Rectángulo 134">
            <a:extLst>
              <a:ext uri="{FF2B5EF4-FFF2-40B4-BE49-F238E27FC236}">
                <a16:creationId xmlns:a16="http://schemas.microsoft.com/office/drawing/2014/main" id="{2961D08B-F45F-4608-A1B5-432BDD366443}"/>
              </a:ext>
            </a:extLst>
          </p:cNvPr>
          <p:cNvSpPr/>
          <p:nvPr/>
        </p:nvSpPr>
        <p:spPr>
          <a:xfrm>
            <a:off x="6168208" y="4305758"/>
            <a:ext cx="180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5" name="Rectángulo 138">
            <a:extLst>
              <a:ext uri="{FF2B5EF4-FFF2-40B4-BE49-F238E27FC236}">
                <a16:creationId xmlns:a16="http://schemas.microsoft.com/office/drawing/2014/main" id="{9DF94A5A-05FC-409B-9DFD-8EF15A1C52FD}"/>
              </a:ext>
            </a:extLst>
          </p:cNvPr>
          <p:cNvSpPr/>
          <p:nvPr/>
        </p:nvSpPr>
        <p:spPr>
          <a:xfrm>
            <a:off x="6168208" y="4767499"/>
            <a:ext cx="180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6" name="Rectángulo 142">
            <a:extLst>
              <a:ext uri="{FF2B5EF4-FFF2-40B4-BE49-F238E27FC236}">
                <a16:creationId xmlns:a16="http://schemas.microsoft.com/office/drawing/2014/main" id="{41E2FCAD-43CF-4C57-A8CA-5119612B36CA}"/>
              </a:ext>
            </a:extLst>
          </p:cNvPr>
          <p:cNvSpPr/>
          <p:nvPr/>
        </p:nvSpPr>
        <p:spPr>
          <a:xfrm>
            <a:off x="6168208" y="5229240"/>
            <a:ext cx="180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7" name="Rectángulo 114">
            <a:extLst>
              <a:ext uri="{FF2B5EF4-FFF2-40B4-BE49-F238E27FC236}">
                <a16:creationId xmlns:a16="http://schemas.microsoft.com/office/drawing/2014/main" id="{32303576-F34B-48F7-96E7-64AF3028746F}"/>
              </a:ext>
            </a:extLst>
          </p:cNvPr>
          <p:cNvSpPr/>
          <p:nvPr/>
        </p:nvSpPr>
        <p:spPr>
          <a:xfrm>
            <a:off x="4224192" y="1988840"/>
            <a:ext cx="180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8" name="Rectángulo 118">
            <a:extLst>
              <a:ext uri="{FF2B5EF4-FFF2-40B4-BE49-F238E27FC236}">
                <a16:creationId xmlns:a16="http://schemas.microsoft.com/office/drawing/2014/main" id="{79FA4AB3-F15F-4910-AF10-E5D260CBA879}"/>
              </a:ext>
            </a:extLst>
          </p:cNvPr>
          <p:cNvSpPr/>
          <p:nvPr/>
        </p:nvSpPr>
        <p:spPr>
          <a:xfrm>
            <a:off x="4224192" y="2450581"/>
            <a:ext cx="180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9" name="Rectángulo 120">
            <a:extLst>
              <a:ext uri="{FF2B5EF4-FFF2-40B4-BE49-F238E27FC236}">
                <a16:creationId xmlns:a16="http://schemas.microsoft.com/office/drawing/2014/main" id="{207BC66B-B70E-4A91-8BF4-0E11F90CA33C}"/>
              </a:ext>
            </a:extLst>
          </p:cNvPr>
          <p:cNvSpPr/>
          <p:nvPr/>
        </p:nvSpPr>
        <p:spPr>
          <a:xfrm>
            <a:off x="4224192" y="2912322"/>
            <a:ext cx="180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0" name="Rectángulo 126">
            <a:extLst>
              <a:ext uri="{FF2B5EF4-FFF2-40B4-BE49-F238E27FC236}">
                <a16:creationId xmlns:a16="http://schemas.microsoft.com/office/drawing/2014/main" id="{DBF50C2B-A8EF-4931-8009-A2A81C5AAE09}"/>
              </a:ext>
            </a:extLst>
          </p:cNvPr>
          <p:cNvSpPr/>
          <p:nvPr/>
        </p:nvSpPr>
        <p:spPr>
          <a:xfrm>
            <a:off x="4224192" y="3374063"/>
            <a:ext cx="180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1" name="Rectángulo 128">
            <a:extLst>
              <a:ext uri="{FF2B5EF4-FFF2-40B4-BE49-F238E27FC236}">
                <a16:creationId xmlns:a16="http://schemas.microsoft.com/office/drawing/2014/main" id="{6A7A0CE4-C13B-41F5-B66F-E993B73714A5}"/>
              </a:ext>
            </a:extLst>
          </p:cNvPr>
          <p:cNvSpPr/>
          <p:nvPr/>
        </p:nvSpPr>
        <p:spPr>
          <a:xfrm>
            <a:off x="4224192" y="3835804"/>
            <a:ext cx="180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2" name="Rectángulo 134">
            <a:extLst>
              <a:ext uri="{FF2B5EF4-FFF2-40B4-BE49-F238E27FC236}">
                <a16:creationId xmlns:a16="http://schemas.microsoft.com/office/drawing/2014/main" id="{D23FC064-900A-4194-9F06-3FE64C61D23F}"/>
              </a:ext>
            </a:extLst>
          </p:cNvPr>
          <p:cNvSpPr/>
          <p:nvPr/>
        </p:nvSpPr>
        <p:spPr>
          <a:xfrm>
            <a:off x="4224192" y="4297545"/>
            <a:ext cx="180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" name="Rectángulo 138">
            <a:extLst>
              <a:ext uri="{FF2B5EF4-FFF2-40B4-BE49-F238E27FC236}">
                <a16:creationId xmlns:a16="http://schemas.microsoft.com/office/drawing/2014/main" id="{59A01BBF-FB32-4E38-ACFC-2552EA9BB174}"/>
              </a:ext>
            </a:extLst>
          </p:cNvPr>
          <p:cNvSpPr/>
          <p:nvPr/>
        </p:nvSpPr>
        <p:spPr>
          <a:xfrm>
            <a:off x="4224192" y="4759286"/>
            <a:ext cx="180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4" name="Rectángulo 142">
            <a:extLst>
              <a:ext uri="{FF2B5EF4-FFF2-40B4-BE49-F238E27FC236}">
                <a16:creationId xmlns:a16="http://schemas.microsoft.com/office/drawing/2014/main" id="{DF3AE9CC-B8A9-4053-BFD9-B0D4D16B051D}"/>
              </a:ext>
            </a:extLst>
          </p:cNvPr>
          <p:cNvSpPr/>
          <p:nvPr/>
        </p:nvSpPr>
        <p:spPr>
          <a:xfrm>
            <a:off x="4224192" y="5221027"/>
            <a:ext cx="180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289EEF5-C47F-490E-BD17-5A656E928F26}"/>
              </a:ext>
            </a:extLst>
          </p:cNvPr>
          <p:cNvCxnSpPr/>
          <p:nvPr/>
        </p:nvCxnSpPr>
        <p:spPr>
          <a:xfrm>
            <a:off x="4007768" y="1268760"/>
            <a:ext cx="0" cy="4536504"/>
          </a:xfrm>
          <a:prstGeom prst="line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2" name="Straight Connector 171">
            <a:extLst>
              <a:ext uri="{FF2B5EF4-FFF2-40B4-BE49-F238E27FC236}">
                <a16:creationId xmlns:a16="http://schemas.microsoft.com/office/drawing/2014/main" id="{1C045902-E37A-495C-910F-A44A85986C8D}"/>
              </a:ext>
            </a:extLst>
          </p:cNvPr>
          <p:cNvCxnSpPr/>
          <p:nvPr/>
        </p:nvCxnSpPr>
        <p:spPr>
          <a:xfrm>
            <a:off x="8184232" y="1268760"/>
            <a:ext cx="0" cy="4536504"/>
          </a:xfrm>
          <a:prstGeom prst="line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73" name="Graphic 172" descr="Books with solid fill">
            <a:hlinkClick r:id="rId44" action="ppaction://hlinksldjump"/>
            <a:extLst>
              <a:ext uri="{FF2B5EF4-FFF2-40B4-BE49-F238E27FC236}">
                <a16:creationId xmlns:a16="http://schemas.microsoft.com/office/drawing/2014/main" id="{622116AB-01AC-4E29-9B3D-470E25ADFB58}"/>
              </a:ext>
            </a:extLst>
          </p:cNvPr>
          <p:cNvPicPr>
            <a:picLocks noChangeAspect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6"/>
              </a:ext>
            </a:extLst>
          </a:blip>
          <a:stretch>
            <a:fillRect/>
          </a:stretch>
        </p:blipFill>
        <p:spPr>
          <a:xfrm>
            <a:off x="3324304" y="6183070"/>
            <a:ext cx="720000" cy="720000"/>
          </a:xfrm>
          <a:prstGeom prst="rect">
            <a:avLst/>
          </a:prstGeom>
        </p:spPr>
      </p:pic>
      <p:sp>
        <p:nvSpPr>
          <p:cNvPr id="17" name="Oval 16">
            <a:hlinkClick r:id="rId47" action="ppaction://hlinksldjump"/>
            <a:extLst>
              <a:ext uri="{FF2B5EF4-FFF2-40B4-BE49-F238E27FC236}">
                <a16:creationId xmlns:a16="http://schemas.microsoft.com/office/drawing/2014/main" id="{F3940E1F-C280-4766-92F9-52F24E8792AF}"/>
              </a:ext>
            </a:extLst>
          </p:cNvPr>
          <p:cNvSpPr/>
          <p:nvPr/>
        </p:nvSpPr>
        <p:spPr>
          <a:xfrm>
            <a:off x="11269496" y="908720"/>
            <a:ext cx="360000" cy="360000"/>
          </a:xfrm>
          <a:prstGeom prst="ellipse">
            <a:avLst/>
          </a:prstGeom>
          <a:solidFill>
            <a:srgbClr val="3333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rgbClr val="FFBE0A"/>
                </a:solidFill>
              </a:rPr>
              <a:t>P</a:t>
            </a:r>
          </a:p>
        </p:txBody>
      </p:sp>
      <p:sp>
        <p:nvSpPr>
          <p:cNvPr id="174" name="Oval 173">
            <a:hlinkClick r:id="rId48" action="ppaction://hlinksldjump"/>
            <a:extLst>
              <a:ext uri="{FF2B5EF4-FFF2-40B4-BE49-F238E27FC236}">
                <a16:creationId xmlns:a16="http://schemas.microsoft.com/office/drawing/2014/main" id="{B4DD6BFB-D32C-49EC-8AFB-1FC524B5530E}"/>
              </a:ext>
            </a:extLst>
          </p:cNvPr>
          <p:cNvSpPr/>
          <p:nvPr/>
        </p:nvSpPr>
        <p:spPr>
          <a:xfrm>
            <a:off x="11712664" y="908720"/>
            <a:ext cx="360000" cy="360000"/>
          </a:xfrm>
          <a:prstGeom prst="ellipse">
            <a:avLst/>
          </a:prstGeom>
          <a:solidFill>
            <a:srgbClr val="FFBE0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rgbClr val="333333"/>
                </a:solidFill>
              </a:rPr>
              <a:t>O</a:t>
            </a:r>
          </a:p>
        </p:txBody>
      </p:sp>
      <p:sp>
        <p:nvSpPr>
          <p:cNvPr id="175" name="Rectángulo 114">
            <a:extLst>
              <a:ext uri="{FF2B5EF4-FFF2-40B4-BE49-F238E27FC236}">
                <a16:creationId xmlns:a16="http://schemas.microsoft.com/office/drawing/2014/main" id="{7B234754-9E93-4E18-8E1B-D36C2190976D}"/>
              </a:ext>
            </a:extLst>
          </p:cNvPr>
          <p:cNvSpPr/>
          <p:nvPr/>
        </p:nvSpPr>
        <p:spPr>
          <a:xfrm>
            <a:off x="10200256" y="2226201"/>
            <a:ext cx="180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6" name="Rectángulo 118">
            <a:extLst>
              <a:ext uri="{FF2B5EF4-FFF2-40B4-BE49-F238E27FC236}">
                <a16:creationId xmlns:a16="http://schemas.microsoft.com/office/drawing/2014/main" id="{277E49F0-8916-44D5-8EA9-52A485AA13D2}"/>
              </a:ext>
            </a:extLst>
          </p:cNvPr>
          <p:cNvSpPr/>
          <p:nvPr/>
        </p:nvSpPr>
        <p:spPr>
          <a:xfrm>
            <a:off x="10200256" y="2687942"/>
            <a:ext cx="180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7" name="Rectángulo 120">
            <a:extLst>
              <a:ext uri="{FF2B5EF4-FFF2-40B4-BE49-F238E27FC236}">
                <a16:creationId xmlns:a16="http://schemas.microsoft.com/office/drawing/2014/main" id="{96ADA6B5-27DD-4C4C-B9F4-72E08D905730}"/>
              </a:ext>
            </a:extLst>
          </p:cNvPr>
          <p:cNvSpPr/>
          <p:nvPr/>
        </p:nvSpPr>
        <p:spPr>
          <a:xfrm>
            <a:off x="10200256" y="3149683"/>
            <a:ext cx="180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8" name="Rectángulo 126">
            <a:extLst>
              <a:ext uri="{FF2B5EF4-FFF2-40B4-BE49-F238E27FC236}">
                <a16:creationId xmlns:a16="http://schemas.microsoft.com/office/drawing/2014/main" id="{3FE56835-9886-43D3-8A66-EF78ECAD93B7}"/>
              </a:ext>
            </a:extLst>
          </p:cNvPr>
          <p:cNvSpPr/>
          <p:nvPr/>
        </p:nvSpPr>
        <p:spPr>
          <a:xfrm>
            <a:off x="10200256" y="3611424"/>
            <a:ext cx="180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9" name="Rectángulo 128">
            <a:extLst>
              <a:ext uri="{FF2B5EF4-FFF2-40B4-BE49-F238E27FC236}">
                <a16:creationId xmlns:a16="http://schemas.microsoft.com/office/drawing/2014/main" id="{BF61139A-72D0-4438-B2C3-29CA9ED13813}"/>
              </a:ext>
            </a:extLst>
          </p:cNvPr>
          <p:cNvSpPr/>
          <p:nvPr/>
        </p:nvSpPr>
        <p:spPr>
          <a:xfrm>
            <a:off x="10200256" y="4073165"/>
            <a:ext cx="180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0" name="Rectángulo 134">
            <a:extLst>
              <a:ext uri="{FF2B5EF4-FFF2-40B4-BE49-F238E27FC236}">
                <a16:creationId xmlns:a16="http://schemas.microsoft.com/office/drawing/2014/main" id="{7606D8F7-1767-4CC7-BC78-FBDE18A24A4C}"/>
              </a:ext>
            </a:extLst>
          </p:cNvPr>
          <p:cNvSpPr/>
          <p:nvPr/>
        </p:nvSpPr>
        <p:spPr>
          <a:xfrm>
            <a:off x="10200256" y="4534906"/>
            <a:ext cx="180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1" name="Rectángulo 138">
            <a:extLst>
              <a:ext uri="{FF2B5EF4-FFF2-40B4-BE49-F238E27FC236}">
                <a16:creationId xmlns:a16="http://schemas.microsoft.com/office/drawing/2014/main" id="{C0347C99-7FA0-408D-9668-1455133E407B}"/>
              </a:ext>
            </a:extLst>
          </p:cNvPr>
          <p:cNvSpPr/>
          <p:nvPr/>
        </p:nvSpPr>
        <p:spPr>
          <a:xfrm>
            <a:off x="10200256" y="4996647"/>
            <a:ext cx="180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2" name="Rectángulo 142">
            <a:extLst>
              <a:ext uri="{FF2B5EF4-FFF2-40B4-BE49-F238E27FC236}">
                <a16:creationId xmlns:a16="http://schemas.microsoft.com/office/drawing/2014/main" id="{43F047A0-EB78-4103-9E75-83E19AA517DA}"/>
              </a:ext>
            </a:extLst>
          </p:cNvPr>
          <p:cNvSpPr/>
          <p:nvPr/>
        </p:nvSpPr>
        <p:spPr>
          <a:xfrm>
            <a:off x="10200256" y="5458388"/>
            <a:ext cx="180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3" name="Rectángulo 114">
            <a:extLst>
              <a:ext uri="{FF2B5EF4-FFF2-40B4-BE49-F238E27FC236}">
                <a16:creationId xmlns:a16="http://schemas.microsoft.com/office/drawing/2014/main" id="{B01CFF97-7CB6-4CB0-8C22-CE6A958451F2}"/>
              </a:ext>
            </a:extLst>
          </p:cNvPr>
          <p:cNvSpPr/>
          <p:nvPr/>
        </p:nvSpPr>
        <p:spPr>
          <a:xfrm>
            <a:off x="8256240" y="2217988"/>
            <a:ext cx="180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" name="Rectángulo 118">
            <a:extLst>
              <a:ext uri="{FF2B5EF4-FFF2-40B4-BE49-F238E27FC236}">
                <a16:creationId xmlns:a16="http://schemas.microsoft.com/office/drawing/2014/main" id="{BF98BE07-3F2B-49F0-B144-FA07ECAA2E84}"/>
              </a:ext>
            </a:extLst>
          </p:cNvPr>
          <p:cNvSpPr/>
          <p:nvPr/>
        </p:nvSpPr>
        <p:spPr>
          <a:xfrm>
            <a:off x="8256240" y="2679729"/>
            <a:ext cx="180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5" name="Rectángulo 120">
            <a:extLst>
              <a:ext uri="{FF2B5EF4-FFF2-40B4-BE49-F238E27FC236}">
                <a16:creationId xmlns:a16="http://schemas.microsoft.com/office/drawing/2014/main" id="{3A37B25C-9E9B-41A9-87A8-2299665769E6}"/>
              </a:ext>
            </a:extLst>
          </p:cNvPr>
          <p:cNvSpPr/>
          <p:nvPr/>
        </p:nvSpPr>
        <p:spPr>
          <a:xfrm>
            <a:off x="8256240" y="3141470"/>
            <a:ext cx="180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6" name="Rectángulo 126">
            <a:extLst>
              <a:ext uri="{FF2B5EF4-FFF2-40B4-BE49-F238E27FC236}">
                <a16:creationId xmlns:a16="http://schemas.microsoft.com/office/drawing/2014/main" id="{F8110D28-CF38-4205-A3E2-8F5B7DBDCAFC}"/>
              </a:ext>
            </a:extLst>
          </p:cNvPr>
          <p:cNvSpPr/>
          <p:nvPr/>
        </p:nvSpPr>
        <p:spPr>
          <a:xfrm>
            <a:off x="8256240" y="3603211"/>
            <a:ext cx="180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7" name="Rectángulo 128">
            <a:extLst>
              <a:ext uri="{FF2B5EF4-FFF2-40B4-BE49-F238E27FC236}">
                <a16:creationId xmlns:a16="http://schemas.microsoft.com/office/drawing/2014/main" id="{9727EBF5-A62A-4FE4-A9E0-DC7E69D306E4}"/>
              </a:ext>
            </a:extLst>
          </p:cNvPr>
          <p:cNvSpPr/>
          <p:nvPr/>
        </p:nvSpPr>
        <p:spPr>
          <a:xfrm>
            <a:off x="8256240" y="4064952"/>
            <a:ext cx="180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8" name="Rectángulo 134">
            <a:extLst>
              <a:ext uri="{FF2B5EF4-FFF2-40B4-BE49-F238E27FC236}">
                <a16:creationId xmlns:a16="http://schemas.microsoft.com/office/drawing/2014/main" id="{98BF4F5A-5563-4524-8E15-86CD54722A0E}"/>
              </a:ext>
            </a:extLst>
          </p:cNvPr>
          <p:cNvSpPr/>
          <p:nvPr/>
        </p:nvSpPr>
        <p:spPr>
          <a:xfrm>
            <a:off x="8256240" y="4526693"/>
            <a:ext cx="180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9" name="Rectángulo 138">
            <a:extLst>
              <a:ext uri="{FF2B5EF4-FFF2-40B4-BE49-F238E27FC236}">
                <a16:creationId xmlns:a16="http://schemas.microsoft.com/office/drawing/2014/main" id="{AD3D0F2F-06B1-4E2A-BEAB-5149DC8A71AA}"/>
              </a:ext>
            </a:extLst>
          </p:cNvPr>
          <p:cNvSpPr/>
          <p:nvPr/>
        </p:nvSpPr>
        <p:spPr>
          <a:xfrm>
            <a:off x="8256240" y="4988434"/>
            <a:ext cx="180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0" name="Rectángulo 142">
            <a:extLst>
              <a:ext uri="{FF2B5EF4-FFF2-40B4-BE49-F238E27FC236}">
                <a16:creationId xmlns:a16="http://schemas.microsoft.com/office/drawing/2014/main" id="{BEE137EA-7633-461F-BB0C-DC93A64C81D0}"/>
              </a:ext>
            </a:extLst>
          </p:cNvPr>
          <p:cNvSpPr/>
          <p:nvPr/>
        </p:nvSpPr>
        <p:spPr>
          <a:xfrm>
            <a:off x="8256240" y="5450175"/>
            <a:ext cx="180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1" name="Rectángulo 114">
            <a:extLst>
              <a:ext uri="{FF2B5EF4-FFF2-40B4-BE49-F238E27FC236}">
                <a16:creationId xmlns:a16="http://schemas.microsoft.com/office/drawing/2014/main" id="{F5B2080D-67F5-406E-B060-9A80FD0CE586}"/>
              </a:ext>
            </a:extLst>
          </p:cNvPr>
          <p:cNvSpPr/>
          <p:nvPr/>
        </p:nvSpPr>
        <p:spPr>
          <a:xfrm>
            <a:off x="6167808" y="2226201"/>
            <a:ext cx="180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2" name="Rectángulo 118">
            <a:extLst>
              <a:ext uri="{FF2B5EF4-FFF2-40B4-BE49-F238E27FC236}">
                <a16:creationId xmlns:a16="http://schemas.microsoft.com/office/drawing/2014/main" id="{246AAECB-D34B-4588-B5DD-1B11B7FF8CCA}"/>
              </a:ext>
            </a:extLst>
          </p:cNvPr>
          <p:cNvSpPr/>
          <p:nvPr/>
        </p:nvSpPr>
        <p:spPr>
          <a:xfrm>
            <a:off x="6167808" y="2687942"/>
            <a:ext cx="180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3" name="Rectángulo 120">
            <a:extLst>
              <a:ext uri="{FF2B5EF4-FFF2-40B4-BE49-F238E27FC236}">
                <a16:creationId xmlns:a16="http://schemas.microsoft.com/office/drawing/2014/main" id="{04C4642F-F0A9-47AB-B2F7-2AE647EC1F2A}"/>
              </a:ext>
            </a:extLst>
          </p:cNvPr>
          <p:cNvSpPr/>
          <p:nvPr/>
        </p:nvSpPr>
        <p:spPr>
          <a:xfrm>
            <a:off x="6167808" y="3149683"/>
            <a:ext cx="180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" name="Rectángulo 126">
            <a:extLst>
              <a:ext uri="{FF2B5EF4-FFF2-40B4-BE49-F238E27FC236}">
                <a16:creationId xmlns:a16="http://schemas.microsoft.com/office/drawing/2014/main" id="{C8956872-3E39-485B-A7F4-85238C0B5EAB}"/>
              </a:ext>
            </a:extLst>
          </p:cNvPr>
          <p:cNvSpPr/>
          <p:nvPr/>
        </p:nvSpPr>
        <p:spPr>
          <a:xfrm>
            <a:off x="6167808" y="3611424"/>
            <a:ext cx="180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5" name="Rectángulo 128">
            <a:extLst>
              <a:ext uri="{FF2B5EF4-FFF2-40B4-BE49-F238E27FC236}">
                <a16:creationId xmlns:a16="http://schemas.microsoft.com/office/drawing/2014/main" id="{D8E9CF4A-AF3F-41A5-B661-1265AF217069}"/>
              </a:ext>
            </a:extLst>
          </p:cNvPr>
          <p:cNvSpPr/>
          <p:nvPr/>
        </p:nvSpPr>
        <p:spPr>
          <a:xfrm>
            <a:off x="6167808" y="4073165"/>
            <a:ext cx="180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6" name="Rectángulo 134">
            <a:extLst>
              <a:ext uri="{FF2B5EF4-FFF2-40B4-BE49-F238E27FC236}">
                <a16:creationId xmlns:a16="http://schemas.microsoft.com/office/drawing/2014/main" id="{5FF10A53-D526-4091-9BFA-87FC4F8E73D4}"/>
              </a:ext>
            </a:extLst>
          </p:cNvPr>
          <p:cNvSpPr/>
          <p:nvPr/>
        </p:nvSpPr>
        <p:spPr>
          <a:xfrm>
            <a:off x="6167808" y="4534906"/>
            <a:ext cx="180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7" name="Rectángulo 138">
            <a:extLst>
              <a:ext uri="{FF2B5EF4-FFF2-40B4-BE49-F238E27FC236}">
                <a16:creationId xmlns:a16="http://schemas.microsoft.com/office/drawing/2014/main" id="{997832A5-3459-411C-A73F-DB34089A2E5B}"/>
              </a:ext>
            </a:extLst>
          </p:cNvPr>
          <p:cNvSpPr/>
          <p:nvPr/>
        </p:nvSpPr>
        <p:spPr>
          <a:xfrm>
            <a:off x="6167808" y="4996647"/>
            <a:ext cx="180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8" name="Rectángulo 142">
            <a:extLst>
              <a:ext uri="{FF2B5EF4-FFF2-40B4-BE49-F238E27FC236}">
                <a16:creationId xmlns:a16="http://schemas.microsoft.com/office/drawing/2014/main" id="{EBA7108E-C1D7-437F-B6BE-FED827D268D3}"/>
              </a:ext>
            </a:extLst>
          </p:cNvPr>
          <p:cNvSpPr/>
          <p:nvPr/>
        </p:nvSpPr>
        <p:spPr>
          <a:xfrm>
            <a:off x="6167808" y="5458388"/>
            <a:ext cx="180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9" name="Rectángulo 114">
            <a:extLst>
              <a:ext uri="{FF2B5EF4-FFF2-40B4-BE49-F238E27FC236}">
                <a16:creationId xmlns:a16="http://schemas.microsoft.com/office/drawing/2014/main" id="{8807607F-46DD-4131-B096-3C764D5834EF}"/>
              </a:ext>
            </a:extLst>
          </p:cNvPr>
          <p:cNvSpPr/>
          <p:nvPr/>
        </p:nvSpPr>
        <p:spPr>
          <a:xfrm>
            <a:off x="4223792" y="2217988"/>
            <a:ext cx="180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0" name="Rectángulo 118">
            <a:extLst>
              <a:ext uri="{FF2B5EF4-FFF2-40B4-BE49-F238E27FC236}">
                <a16:creationId xmlns:a16="http://schemas.microsoft.com/office/drawing/2014/main" id="{B90F8652-75B2-41E5-AF3C-56A4DA992D1B}"/>
              </a:ext>
            </a:extLst>
          </p:cNvPr>
          <p:cNvSpPr/>
          <p:nvPr/>
        </p:nvSpPr>
        <p:spPr>
          <a:xfrm>
            <a:off x="4223792" y="2679729"/>
            <a:ext cx="180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1" name="Rectángulo 120">
            <a:extLst>
              <a:ext uri="{FF2B5EF4-FFF2-40B4-BE49-F238E27FC236}">
                <a16:creationId xmlns:a16="http://schemas.microsoft.com/office/drawing/2014/main" id="{AF0068D0-9BE3-4E65-9CEC-17D9872D686E}"/>
              </a:ext>
            </a:extLst>
          </p:cNvPr>
          <p:cNvSpPr/>
          <p:nvPr/>
        </p:nvSpPr>
        <p:spPr>
          <a:xfrm>
            <a:off x="4223792" y="3141470"/>
            <a:ext cx="180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2" name="Rectángulo 126">
            <a:extLst>
              <a:ext uri="{FF2B5EF4-FFF2-40B4-BE49-F238E27FC236}">
                <a16:creationId xmlns:a16="http://schemas.microsoft.com/office/drawing/2014/main" id="{3EABD11C-8D79-43CB-99C9-C263C7D06EC9}"/>
              </a:ext>
            </a:extLst>
          </p:cNvPr>
          <p:cNvSpPr/>
          <p:nvPr/>
        </p:nvSpPr>
        <p:spPr>
          <a:xfrm>
            <a:off x="4223792" y="3603211"/>
            <a:ext cx="180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3" name="Rectángulo 128">
            <a:extLst>
              <a:ext uri="{FF2B5EF4-FFF2-40B4-BE49-F238E27FC236}">
                <a16:creationId xmlns:a16="http://schemas.microsoft.com/office/drawing/2014/main" id="{A528B6B1-3295-4ADB-8370-6F4344C90F7C}"/>
              </a:ext>
            </a:extLst>
          </p:cNvPr>
          <p:cNvSpPr/>
          <p:nvPr/>
        </p:nvSpPr>
        <p:spPr>
          <a:xfrm>
            <a:off x="4223792" y="4064952"/>
            <a:ext cx="180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" name="Rectángulo 134">
            <a:extLst>
              <a:ext uri="{FF2B5EF4-FFF2-40B4-BE49-F238E27FC236}">
                <a16:creationId xmlns:a16="http://schemas.microsoft.com/office/drawing/2014/main" id="{A918D73C-61CB-4AF6-B6DE-696CECFCD44B}"/>
              </a:ext>
            </a:extLst>
          </p:cNvPr>
          <p:cNvSpPr/>
          <p:nvPr/>
        </p:nvSpPr>
        <p:spPr>
          <a:xfrm>
            <a:off x="4223792" y="4526693"/>
            <a:ext cx="180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" name="Rectángulo 138">
            <a:extLst>
              <a:ext uri="{FF2B5EF4-FFF2-40B4-BE49-F238E27FC236}">
                <a16:creationId xmlns:a16="http://schemas.microsoft.com/office/drawing/2014/main" id="{5514407B-7547-40A3-86A7-E533E40B6E7C}"/>
              </a:ext>
            </a:extLst>
          </p:cNvPr>
          <p:cNvSpPr/>
          <p:nvPr/>
        </p:nvSpPr>
        <p:spPr>
          <a:xfrm>
            <a:off x="4223792" y="4988434"/>
            <a:ext cx="180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6" name="Rectángulo 142">
            <a:extLst>
              <a:ext uri="{FF2B5EF4-FFF2-40B4-BE49-F238E27FC236}">
                <a16:creationId xmlns:a16="http://schemas.microsoft.com/office/drawing/2014/main" id="{C823767F-6432-4AB6-A504-B6DA21FE6543}"/>
              </a:ext>
            </a:extLst>
          </p:cNvPr>
          <p:cNvSpPr/>
          <p:nvPr/>
        </p:nvSpPr>
        <p:spPr>
          <a:xfrm>
            <a:off x="4223792" y="5450175"/>
            <a:ext cx="180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7" name="Rectángulo 114">
            <a:extLst>
              <a:ext uri="{FF2B5EF4-FFF2-40B4-BE49-F238E27FC236}">
                <a16:creationId xmlns:a16="http://schemas.microsoft.com/office/drawing/2014/main" id="{A9F87FA0-9C93-42D5-AC32-4651069C6C70}"/>
              </a:ext>
            </a:extLst>
          </p:cNvPr>
          <p:cNvSpPr/>
          <p:nvPr/>
        </p:nvSpPr>
        <p:spPr>
          <a:xfrm>
            <a:off x="1991744" y="1997053"/>
            <a:ext cx="180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" name="Rectángulo 118">
            <a:extLst>
              <a:ext uri="{FF2B5EF4-FFF2-40B4-BE49-F238E27FC236}">
                <a16:creationId xmlns:a16="http://schemas.microsoft.com/office/drawing/2014/main" id="{70AE5166-CDCF-45D2-97CA-01750A9D00E9}"/>
              </a:ext>
            </a:extLst>
          </p:cNvPr>
          <p:cNvSpPr/>
          <p:nvPr/>
        </p:nvSpPr>
        <p:spPr>
          <a:xfrm>
            <a:off x="1991744" y="2458794"/>
            <a:ext cx="180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5" name="Rectángulo 120">
            <a:extLst>
              <a:ext uri="{FF2B5EF4-FFF2-40B4-BE49-F238E27FC236}">
                <a16:creationId xmlns:a16="http://schemas.microsoft.com/office/drawing/2014/main" id="{68F220C3-F3A3-4083-BE10-401C4D0F8693}"/>
              </a:ext>
            </a:extLst>
          </p:cNvPr>
          <p:cNvSpPr/>
          <p:nvPr/>
        </p:nvSpPr>
        <p:spPr>
          <a:xfrm>
            <a:off x="1991744" y="2920535"/>
            <a:ext cx="180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1" name="Rectángulo 126">
            <a:extLst>
              <a:ext uri="{FF2B5EF4-FFF2-40B4-BE49-F238E27FC236}">
                <a16:creationId xmlns:a16="http://schemas.microsoft.com/office/drawing/2014/main" id="{089245DC-F536-4CD8-8BB4-FF0CB11E577F}"/>
              </a:ext>
            </a:extLst>
          </p:cNvPr>
          <p:cNvSpPr/>
          <p:nvPr/>
        </p:nvSpPr>
        <p:spPr>
          <a:xfrm>
            <a:off x="1991744" y="3382276"/>
            <a:ext cx="180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" name="Rectángulo 128">
            <a:extLst>
              <a:ext uri="{FF2B5EF4-FFF2-40B4-BE49-F238E27FC236}">
                <a16:creationId xmlns:a16="http://schemas.microsoft.com/office/drawing/2014/main" id="{49B6E2D2-3346-426B-B195-2F96F7A96645}"/>
              </a:ext>
            </a:extLst>
          </p:cNvPr>
          <p:cNvSpPr/>
          <p:nvPr/>
        </p:nvSpPr>
        <p:spPr>
          <a:xfrm>
            <a:off x="1991744" y="3844017"/>
            <a:ext cx="180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7" name="Rectángulo 134">
            <a:extLst>
              <a:ext uri="{FF2B5EF4-FFF2-40B4-BE49-F238E27FC236}">
                <a16:creationId xmlns:a16="http://schemas.microsoft.com/office/drawing/2014/main" id="{A759C75D-B970-409A-8EA6-A2C6CB798D44}"/>
              </a:ext>
            </a:extLst>
          </p:cNvPr>
          <p:cNvSpPr/>
          <p:nvPr/>
        </p:nvSpPr>
        <p:spPr>
          <a:xfrm>
            <a:off x="1991744" y="4305758"/>
            <a:ext cx="180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1" name="Rectángulo 138">
            <a:extLst>
              <a:ext uri="{FF2B5EF4-FFF2-40B4-BE49-F238E27FC236}">
                <a16:creationId xmlns:a16="http://schemas.microsoft.com/office/drawing/2014/main" id="{648CE72B-1C2C-4C8A-920C-4DEDC6274974}"/>
              </a:ext>
            </a:extLst>
          </p:cNvPr>
          <p:cNvSpPr/>
          <p:nvPr/>
        </p:nvSpPr>
        <p:spPr>
          <a:xfrm>
            <a:off x="1991744" y="4767499"/>
            <a:ext cx="180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1" name="Rectángulo 142">
            <a:extLst>
              <a:ext uri="{FF2B5EF4-FFF2-40B4-BE49-F238E27FC236}">
                <a16:creationId xmlns:a16="http://schemas.microsoft.com/office/drawing/2014/main" id="{22397B59-C1BE-4944-8DD4-25294830797D}"/>
              </a:ext>
            </a:extLst>
          </p:cNvPr>
          <p:cNvSpPr/>
          <p:nvPr/>
        </p:nvSpPr>
        <p:spPr>
          <a:xfrm>
            <a:off x="1991744" y="5229240"/>
            <a:ext cx="180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2" name="Rectángulo 114">
            <a:extLst>
              <a:ext uri="{FF2B5EF4-FFF2-40B4-BE49-F238E27FC236}">
                <a16:creationId xmlns:a16="http://schemas.microsoft.com/office/drawing/2014/main" id="{3E948F2F-B019-4251-863F-3A68E50AFD27}"/>
              </a:ext>
            </a:extLst>
          </p:cNvPr>
          <p:cNvSpPr/>
          <p:nvPr/>
        </p:nvSpPr>
        <p:spPr>
          <a:xfrm>
            <a:off x="47728" y="1988840"/>
            <a:ext cx="180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9" name="Rectángulo 118">
            <a:extLst>
              <a:ext uri="{FF2B5EF4-FFF2-40B4-BE49-F238E27FC236}">
                <a16:creationId xmlns:a16="http://schemas.microsoft.com/office/drawing/2014/main" id="{954E3A54-E08D-456D-8C41-8B1852847065}"/>
              </a:ext>
            </a:extLst>
          </p:cNvPr>
          <p:cNvSpPr/>
          <p:nvPr/>
        </p:nvSpPr>
        <p:spPr>
          <a:xfrm>
            <a:off x="47728" y="2450581"/>
            <a:ext cx="180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0" name="Rectángulo 120">
            <a:extLst>
              <a:ext uri="{FF2B5EF4-FFF2-40B4-BE49-F238E27FC236}">
                <a16:creationId xmlns:a16="http://schemas.microsoft.com/office/drawing/2014/main" id="{A9C70E47-7BD8-4B7B-8C6C-52958283B0EE}"/>
              </a:ext>
            </a:extLst>
          </p:cNvPr>
          <p:cNvSpPr/>
          <p:nvPr/>
        </p:nvSpPr>
        <p:spPr>
          <a:xfrm>
            <a:off x="47728" y="2912322"/>
            <a:ext cx="180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2" name="Rectángulo 126">
            <a:extLst>
              <a:ext uri="{FF2B5EF4-FFF2-40B4-BE49-F238E27FC236}">
                <a16:creationId xmlns:a16="http://schemas.microsoft.com/office/drawing/2014/main" id="{FC2DB37D-CE16-413D-985F-37AE95B28310}"/>
              </a:ext>
            </a:extLst>
          </p:cNvPr>
          <p:cNvSpPr/>
          <p:nvPr/>
        </p:nvSpPr>
        <p:spPr>
          <a:xfrm>
            <a:off x="47728" y="3374063"/>
            <a:ext cx="180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3" name="Rectángulo 128">
            <a:extLst>
              <a:ext uri="{FF2B5EF4-FFF2-40B4-BE49-F238E27FC236}">
                <a16:creationId xmlns:a16="http://schemas.microsoft.com/office/drawing/2014/main" id="{068F7B6C-D168-4F2B-B739-228951CCC483}"/>
              </a:ext>
            </a:extLst>
          </p:cNvPr>
          <p:cNvSpPr/>
          <p:nvPr/>
        </p:nvSpPr>
        <p:spPr>
          <a:xfrm>
            <a:off x="47728" y="3835804"/>
            <a:ext cx="180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4" name="Rectángulo 134">
            <a:extLst>
              <a:ext uri="{FF2B5EF4-FFF2-40B4-BE49-F238E27FC236}">
                <a16:creationId xmlns:a16="http://schemas.microsoft.com/office/drawing/2014/main" id="{2DE8C46A-4A5F-48BE-A28D-C619F82B516A}"/>
              </a:ext>
            </a:extLst>
          </p:cNvPr>
          <p:cNvSpPr/>
          <p:nvPr/>
        </p:nvSpPr>
        <p:spPr>
          <a:xfrm>
            <a:off x="47728" y="4297545"/>
            <a:ext cx="180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1" name="Rectángulo 138">
            <a:extLst>
              <a:ext uri="{FF2B5EF4-FFF2-40B4-BE49-F238E27FC236}">
                <a16:creationId xmlns:a16="http://schemas.microsoft.com/office/drawing/2014/main" id="{5C8399FC-68E1-4688-8DB6-5C4712048017}"/>
              </a:ext>
            </a:extLst>
          </p:cNvPr>
          <p:cNvSpPr/>
          <p:nvPr/>
        </p:nvSpPr>
        <p:spPr>
          <a:xfrm>
            <a:off x="47728" y="4759286"/>
            <a:ext cx="180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2" name="Rectángulo 142">
            <a:extLst>
              <a:ext uri="{FF2B5EF4-FFF2-40B4-BE49-F238E27FC236}">
                <a16:creationId xmlns:a16="http://schemas.microsoft.com/office/drawing/2014/main" id="{2EAFCEBC-AAFC-445B-9E77-9809933DCE2D}"/>
              </a:ext>
            </a:extLst>
          </p:cNvPr>
          <p:cNvSpPr/>
          <p:nvPr/>
        </p:nvSpPr>
        <p:spPr>
          <a:xfrm>
            <a:off x="47728" y="5221027"/>
            <a:ext cx="180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3" name="Rectángulo 114">
            <a:extLst>
              <a:ext uri="{FF2B5EF4-FFF2-40B4-BE49-F238E27FC236}">
                <a16:creationId xmlns:a16="http://schemas.microsoft.com/office/drawing/2014/main" id="{DECB76B5-C1EB-403F-B110-801E009B065E}"/>
              </a:ext>
            </a:extLst>
          </p:cNvPr>
          <p:cNvSpPr/>
          <p:nvPr/>
        </p:nvSpPr>
        <p:spPr>
          <a:xfrm>
            <a:off x="1991344" y="2226201"/>
            <a:ext cx="180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4" name="Rectángulo 118">
            <a:extLst>
              <a:ext uri="{FF2B5EF4-FFF2-40B4-BE49-F238E27FC236}">
                <a16:creationId xmlns:a16="http://schemas.microsoft.com/office/drawing/2014/main" id="{77268A6E-6938-47E4-B27C-02EB800847F3}"/>
              </a:ext>
            </a:extLst>
          </p:cNvPr>
          <p:cNvSpPr/>
          <p:nvPr/>
        </p:nvSpPr>
        <p:spPr>
          <a:xfrm>
            <a:off x="1991344" y="2687942"/>
            <a:ext cx="180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" name="Rectángulo 120">
            <a:extLst>
              <a:ext uri="{FF2B5EF4-FFF2-40B4-BE49-F238E27FC236}">
                <a16:creationId xmlns:a16="http://schemas.microsoft.com/office/drawing/2014/main" id="{3849D362-7463-4719-AE4B-E75FA64F2A3F}"/>
              </a:ext>
            </a:extLst>
          </p:cNvPr>
          <p:cNvSpPr/>
          <p:nvPr/>
        </p:nvSpPr>
        <p:spPr>
          <a:xfrm>
            <a:off x="1991344" y="3149683"/>
            <a:ext cx="180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6" name="Rectángulo 126">
            <a:extLst>
              <a:ext uri="{FF2B5EF4-FFF2-40B4-BE49-F238E27FC236}">
                <a16:creationId xmlns:a16="http://schemas.microsoft.com/office/drawing/2014/main" id="{BA38C0A5-0DF1-4B69-BE5A-243964C40706}"/>
              </a:ext>
            </a:extLst>
          </p:cNvPr>
          <p:cNvSpPr/>
          <p:nvPr/>
        </p:nvSpPr>
        <p:spPr>
          <a:xfrm>
            <a:off x="1991344" y="3611424"/>
            <a:ext cx="180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7" name="Rectángulo 128">
            <a:extLst>
              <a:ext uri="{FF2B5EF4-FFF2-40B4-BE49-F238E27FC236}">
                <a16:creationId xmlns:a16="http://schemas.microsoft.com/office/drawing/2014/main" id="{0ADB9CF6-F5EB-40F2-8FC8-6EDDB502FD62}"/>
              </a:ext>
            </a:extLst>
          </p:cNvPr>
          <p:cNvSpPr/>
          <p:nvPr/>
        </p:nvSpPr>
        <p:spPr>
          <a:xfrm>
            <a:off x="1991344" y="4073165"/>
            <a:ext cx="180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8" name="Rectángulo 134">
            <a:extLst>
              <a:ext uri="{FF2B5EF4-FFF2-40B4-BE49-F238E27FC236}">
                <a16:creationId xmlns:a16="http://schemas.microsoft.com/office/drawing/2014/main" id="{4E1A1351-0AF6-4ED2-A31B-8D2D4C7F4E43}"/>
              </a:ext>
            </a:extLst>
          </p:cNvPr>
          <p:cNvSpPr/>
          <p:nvPr/>
        </p:nvSpPr>
        <p:spPr>
          <a:xfrm>
            <a:off x="1991344" y="4534906"/>
            <a:ext cx="180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9" name="Rectángulo 138">
            <a:extLst>
              <a:ext uri="{FF2B5EF4-FFF2-40B4-BE49-F238E27FC236}">
                <a16:creationId xmlns:a16="http://schemas.microsoft.com/office/drawing/2014/main" id="{2860A18C-7874-4503-9C58-B49F8ADE856B}"/>
              </a:ext>
            </a:extLst>
          </p:cNvPr>
          <p:cNvSpPr/>
          <p:nvPr/>
        </p:nvSpPr>
        <p:spPr>
          <a:xfrm>
            <a:off x="1991344" y="4996647"/>
            <a:ext cx="180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0" name="Rectángulo 142">
            <a:extLst>
              <a:ext uri="{FF2B5EF4-FFF2-40B4-BE49-F238E27FC236}">
                <a16:creationId xmlns:a16="http://schemas.microsoft.com/office/drawing/2014/main" id="{471F618B-2D49-4364-BE03-434443BDE69B}"/>
              </a:ext>
            </a:extLst>
          </p:cNvPr>
          <p:cNvSpPr/>
          <p:nvPr/>
        </p:nvSpPr>
        <p:spPr>
          <a:xfrm>
            <a:off x="1991344" y="5458388"/>
            <a:ext cx="180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1" name="Rectángulo 114">
            <a:extLst>
              <a:ext uri="{FF2B5EF4-FFF2-40B4-BE49-F238E27FC236}">
                <a16:creationId xmlns:a16="http://schemas.microsoft.com/office/drawing/2014/main" id="{D4177E91-B279-44CC-8053-DA691325CB1C}"/>
              </a:ext>
            </a:extLst>
          </p:cNvPr>
          <p:cNvSpPr/>
          <p:nvPr/>
        </p:nvSpPr>
        <p:spPr>
          <a:xfrm>
            <a:off x="47328" y="2217988"/>
            <a:ext cx="180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2" name="Rectángulo 118">
            <a:extLst>
              <a:ext uri="{FF2B5EF4-FFF2-40B4-BE49-F238E27FC236}">
                <a16:creationId xmlns:a16="http://schemas.microsoft.com/office/drawing/2014/main" id="{05CEAC0E-FF34-4E30-874A-E16402905E83}"/>
              </a:ext>
            </a:extLst>
          </p:cNvPr>
          <p:cNvSpPr/>
          <p:nvPr/>
        </p:nvSpPr>
        <p:spPr>
          <a:xfrm>
            <a:off x="47328" y="2679729"/>
            <a:ext cx="180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3" name="Rectángulo 120">
            <a:extLst>
              <a:ext uri="{FF2B5EF4-FFF2-40B4-BE49-F238E27FC236}">
                <a16:creationId xmlns:a16="http://schemas.microsoft.com/office/drawing/2014/main" id="{7C75E9F1-C96F-48C4-99C8-A81FBDB5844A}"/>
              </a:ext>
            </a:extLst>
          </p:cNvPr>
          <p:cNvSpPr/>
          <p:nvPr/>
        </p:nvSpPr>
        <p:spPr>
          <a:xfrm>
            <a:off x="47328" y="3141470"/>
            <a:ext cx="180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4" name="Rectángulo 126">
            <a:extLst>
              <a:ext uri="{FF2B5EF4-FFF2-40B4-BE49-F238E27FC236}">
                <a16:creationId xmlns:a16="http://schemas.microsoft.com/office/drawing/2014/main" id="{29236E01-C6E5-4966-9E58-77748FAEDB03}"/>
              </a:ext>
            </a:extLst>
          </p:cNvPr>
          <p:cNvSpPr/>
          <p:nvPr/>
        </p:nvSpPr>
        <p:spPr>
          <a:xfrm>
            <a:off x="47328" y="3603211"/>
            <a:ext cx="180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" name="Rectángulo 128">
            <a:extLst>
              <a:ext uri="{FF2B5EF4-FFF2-40B4-BE49-F238E27FC236}">
                <a16:creationId xmlns:a16="http://schemas.microsoft.com/office/drawing/2014/main" id="{EE0AC985-53C9-40DE-A6C8-C658D35338CA}"/>
              </a:ext>
            </a:extLst>
          </p:cNvPr>
          <p:cNvSpPr/>
          <p:nvPr/>
        </p:nvSpPr>
        <p:spPr>
          <a:xfrm>
            <a:off x="47328" y="4064952"/>
            <a:ext cx="180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6" name="Rectángulo 134">
            <a:extLst>
              <a:ext uri="{FF2B5EF4-FFF2-40B4-BE49-F238E27FC236}">
                <a16:creationId xmlns:a16="http://schemas.microsoft.com/office/drawing/2014/main" id="{E9A72684-CE41-4E5E-9761-42101CC0A6F8}"/>
              </a:ext>
            </a:extLst>
          </p:cNvPr>
          <p:cNvSpPr/>
          <p:nvPr/>
        </p:nvSpPr>
        <p:spPr>
          <a:xfrm>
            <a:off x="47328" y="4526693"/>
            <a:ext cx="180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7" name="Rectángulo 138">
            <a:extLst>
              <a:ext uri="{FF2B5EF4-FFF2-40B4-BE49-F238E27FC236}">
                <a16:creationId xmlns:a16="http://schemas.microsoft.com/office/drawing/2014/main" id="{706B9EA8-0E39-4D48-AD94-B30282880910}"/>
              </a:ext>
            </a:extLst>
          </p:cNvPr>
          <p:cNvSpPr/>
          <p:nvPr/>
        </p:nvSpPr>
        <p:spPr>
          <a:xfrm>
            <a:off x="47328" y="4988434"/>
            <a:ext cx="180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8" name="Rectángulo 142">
            <a:extLst>
              <a:ext uri="{FF2B5EF4-FFF2-40B4-BE49-F238E27FC236}">
                <a16:creationId xmlns:a16="http://schemas.microsoft.com/office/drawing/2014/main" id="{8B31F32A-9913-4A1C-BF2B-FC47F741FF0A}"/>
              </a:ext>
            </a:extLst>
          </p:cNvPr>
          <p:cNvSpPr/>
          <p:nvPr/>
        </p:nvSpPr>
        <p:spPr>
          <a:xfrm>
            <a:off x="47328" y="5450175"/>
            <a:ext cx="180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5" name="Picture 154">
            <a:extLst>
              <a:ext uri="{FF2B5EF4-FFF2-40B4-BE49-F238E27FC236}">
                <a16:creationId xmlns:a16="http://schemas.microsoft.com/office/drawing/2014/main" id="{7C613665-4183-4D05-893D-053BEA1DDA03}"/>
              </a:ext>
            </a:extLst>
          </p:cNvPr>
          <p:cNvPicPr>
            <a:picLocks noChangeAspect="1"/>
          </p:cNvPicPr>
          <p:nvPr/>
        </p:nvPicPr>
        <p:blipFill>
          <a:blip r:embed="rId49"/>
          <a:stretch>
            <a:fillRect/>
          </a:stretch>
        </p:blipFill>
        <p:spPr>
          <a:xfrm>
            <a:off x="10125959" y="-1"/>
            <a:ext cx="1043494" cy="1362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0577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Imagen que contiene reloj&#10;&#10;Descripción generada automáticamente">
            <a:hlinkClick r:id="rId2" action="ppaction://hlinksldjump"/>
            <a:extLst>
              <a:ext uri="{FF2B5EF4-FFF2-40B4-BE49-F238E27FC236}">
                <a16:creationId xmlns:a16="http://schemas.microsoft.com/office/drawing/2014/main" id="{26FC371B-E6CD-4611-8902-5CD68BAB08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7026" y="-222930"/>
            <a:ext cx="1848848" cy="1386636"/>
          </a:xfrm>
          <a:prstGeom prst="rect">
            <a:avLst/>
          </a:prstGeom>
        </p:spPr>
      </p:pic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5" name="Slide Zoom 4">
                <a:extLst>
                  <a:ext uri="{FF2B5EF4-FFF2-40B4-BE49-F238E27FC236}">
                    <a16:creationId xmlns:a16="http://schemas.microsoft.com/office/drawing/2014/main" id="{B1F299F3-9CE2-48D5-AF68-AF8ADBB4B71C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887870578"/>
                  </p:ext>
                </p:extLst>
              </p:nvPr>
            </p:nvGraphicFramePr>
            <p:xfrm>
              <a:off x="4911529" y="1268760"/>
              <a:ext cx="7040783" cy="3960440"/>
            </p:xfrm>
            <a:graphic>
              <a:graphicData uri="http://schemas.microsoft.com/office/powerpoint/2016/slidezoom">
                <pslz:sldZm>
                  <pslz:sldZmObj sldId="256" cId="2727057797">
                    <pslz:zmPr id="{77435361-D3CA-4F8C-821B-132BC36F1C9C}" returnToParent="0" transitionDur="1000">
                      <p166:blipFill xmlns:p166="http://schemas.microsoft.com/office/powerpoint/2016/6/main">
                        <a:blip r:embed="rId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7040783" cy="3960440"/>
                        </a:xfrm>
                        <a:prstGeom prst="rect">
                          <a:avLst/>
                        </a:prstGeom>
                        <a:ln>
                          <a:noFill/>
                        </a:ln>
                        <a:effectLst>
                          <a:outerShdw blurRad="292100" dist="139700" dir="2700000" algn="tl" rotWithShape="0">
                            <a:srgbClr val="333333">
                              <a:alpha val="65000"/>
                            </a:srgbClr>
                          </a:outerShdw>
                        </a:effectLst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5" name="Slide Zoom 4">
                <a:extLst>
                  <a:ext uri="{FF2B5EF4-FFF2-40B4-BE49-F238E27FC236}">
                    <a16:creationId xmlns:a16="http://schemas.microsoft.com/office/drawing/2014/main" id="{B1F299F3-9CE2-48D5-AF68-AF8ADBB4B71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911529" y="1268760"/>
                <a:ext cx="7040783" cy="3960440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E068FC6D-B91F-403C-8CDC-4703BF2CBE6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24680" y="0"/>
            <a:ext cx="48052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846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Imagen que contiene reloj&#10;&#10;Descripción generada automáticamente">
            <a:hlinkClick r:id="rId2" action="ppaction://hlinksldjump"/>
            <a:extLst>
              <a:ext uri="{FF2B5EF4-FFF2-40B4-BE49-F238E27FC236}">
                <a16:creationId xmlns:a16="http://schemas.microsoft.com/office/drawing/2014/main" id="{26FC371B-E6CD-4611-8902-5CD68BAB08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7026" y="-222930"/>
            <a:ext cx="1848848" cy="1386636"/>
          </a:xfrm>
          <a:prstGeom prst="rect">
            <a:avLst/>
          </a:prstGeom>
        </p:spPr>
      </p:pic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73" name="Slide Zoom 72">
                <a:extLst>
                  <a:ext uri="{FF2B5EF4-FFF2-40B4-BE49-F238E27FC236}">
                    <a16:creationId xmlns:a16="http://schemas.microsoft.com/office/drawing/2014/main" id="{93E06DF8-A1F6-4C52-A773-F219455DC8C7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838989975"/>
                  </p:ext>
                </p:extLst>
              </p:nvPr>
            </p:nvGraphicFramePr>
            <p:xfrm>
              <a:off x="4911529" y="1268760"/>
              <a:ext cx="7040783" cy="3960440"/>
            </p:xfrm>
            <a:graphic>
              <a:graphicData uri="http://schemas.microsoft.com/office/powerpoint/2016/slidezoom">
                <pslz:sldZm>
                  <pslz:sldZmObj sldId="256" cId="2727057797">
                    <pslz:zmPr id="{77435361-D3CA-4F8C-821B-132BC36F1C9C}" returnToParent="0" transitionDur="1000">
                      <p166:blipFill xmlns:p166="http://schemas.microsoft.com/office/powerpoint/2016/6/main">
                        <a:blip r:embed="rId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7040783" cy="3960440"/>
                        </a:xfrm>
                        <a:prstGeom prst="rect">
                          <a:avLst/>
                        </a:prstGeom>
                        <a:ln>
                          <a:noFill/>
                        </a:ln>
                        <a:effectLst>
                          <a:outerShdw blurRad="292100" dist="139700" dir="2700000" algn="tl" rotWithShape="0">
                            <a:srgbClr val="333333">
                              <a:alpha val="65000"/>
                            </a:srgbClr>
                          </a:outerShdw>
                        </a:effectLst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73" name="Slide Zoom 72">
                <a:extLst>
                  <a:ext uri="{FF2B5EF4-FFF2-40B4-BE49-F238E27FC236}">
                    <a16:creationId xmlns:a16="http://schemas.microsoft.com/office/drawing/2014/main" id="{93E06DF8-A1F6-4C52-A773-F219455DC8C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911529" y="1268760"/>
                <a:ext cx="7040783" cy="3960440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59D2850A-5EE4-4355-99FF-B98CCBD0B5D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1737" y="0"/>
            <a:ext cx="48836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0792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Imagen que contiene reloj&#10;&#10;Descripción generada automáticamente">
            <a:hlinkClick r:id="rId2" action="ppaction://hlinksldjump"/>
            <a:extLst>
              <a:ext uri="{FF2B5EF4-FFF2-40B4-BE49-F238E27FC236}">
                <a16:creationId xmlns:a16="http://schemas.microsoft.com/office/drawing/2014/main" id="{26FC371B-E6CD-4611-8902-5CD68BAB08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7026" y="-222930"/>
            <a:ext cx="1848848" cy="1386636"/>
          </a:xfrm>
          <a:prstGeom prst="rect">
            <a:avLst/>
          </a:prstGeom>
        </p:spPr>
      </p:pic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61" name="Slide Zoom 60">
                <a:extLst>
                  <a:ext uri="{FF2B5EF4-FFF2-40B4-BE49-F238E27FC236}">
                    <a16:creationId xmlns:a16="http://schemas.microsoft.com/office/drawing/2014/main" id="{FB721C01-339B-4BF7-9022-67C670B4CA80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572683398"/>
                  </p:ext>
                </p:extLst>
              </p:nvPr>
            </p:nvGraphicFramePr>
            <p:xfrm>
              <a:off x="4911529" y="1268760"/>
              <a:ext cx="7040783" cy="3960440"/>
            </p:xfrm>
            <a:graphic>
              <a:graphicData uri="http://schemas.microsoft.com/office/powerpoint/2016/slidezoom">
                <pslz:sldZm>
                  <pslz:sldZmObj sldId="256" cId="2727057797">
                    <pslz:zmPr id="{77435361-D3CA-4F8C-821B-132BC36F1C9C}" returnToParent="0" transitionDur="1000">
                      <p166:blipFill xmlns:p166="http://schemas.microsoft.com/office/powerpoint/2016/6/main">
                        <a:blip r:embed="rId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7040783" cy="3960440"/>
                        </a:xfrm>
                        <a:prstGeom prst="rect">
                          <a:avLst/>
                        </a:prstGeom>
                        <a:ln>
                          <a:noFill/>
                        </a:ln>
                        <a:effectLst>
                          <a:outerShdw blurRad="292100" dist="139700" dir="2700000" algn="tl" rotWithShape="0">
                            <a:srgbClr val="333333">
                              <a:alpha val="65000"/>
                            </a:srgbClr>
                          </a:outerShdw>
                        </a:effectLst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61" name="Slide Zoom 60">
                <a:extLst>
                  <a:ext uri="{FF2B5EF4-FFF2-40B4-BE49-F238E27FC236}">
                    <a16:creationId xmlns:a16="http://schemas.microsoft.com/office/drawing/2014/main" id="{FB721C01-339B-4BF7-9022-67C670B4CA8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911529" y="1268760"/>
                <a:ext cx="7040783" cy="3960440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19638AA5-5F1B-473B-A1CA-5524C45EC94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328" y="0"/>
            <a:ext cx="48135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496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Imagen que contiene reloj&#10;&#10;Descripción generada automáticamente">
            <a:hlinkClick r:id="rId2" action="ppaction://hlinksldjump"/>
            <a:extLst>
              <a:ext uri="{FF2B5EF4-FFF2-40B4-BE49-F238E27FC236}">
                <a16:creationId xmlns:a16="http://schemas.microsoft.com/office/drawing/2014/main" id="{26FC371B-E6CD-4611-8902-5CD68BAB08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7026" y="-222930"/>
            <a:ext cx="1848848" cy="1386636"/>
          </a:xfrm>
          <a:prstGeom prst="rect">
            <a:avLst/>
          </a:prstGeom>
        </p:spPr>
      </p:pic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69" name="Slide Zoom 68">
                <a:extLst>
                  <a:ext uri="{FF2B5EF4-FFF2-40B4-BE49-F238E27FC236}">
                    <a16:creationId xmlns:a16="http://schemas.microsoft.com/office/drawing/2014/main" id="{AC413ECC-6D1D-4218-9269-480320DBB370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176310436"/>
                  </p:ext>
                </p:extLst>
              </p:nvPr>
            </p:nvGraphicFramePr>
            <p:xfrm>
              <a:off x="4911529" y="1268760"/>
              <a:ext cx="7040783" cy="3960440"/>
            </p:xfrm>
            <a:graphic>
              <a:graphicData uri="http://schemas.microsoft.com/office/powerpoint/2016/slidezoom">
                <pslz:sldZm>
                  <pslz:sldZmObj sldId="256" cId="2727057797">
                    <pslz:zmPr id="{77435361-D3CA-4F8C-821B-132BC36F1C9C}" returnToParent="0" transitionDur="1000">
                      <p166:blipFill xmlns:p166="http://schemas.microsoft.com/office/powerpoint/2016/6/main">
                        <a:blip r:embed="rId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7040783" cy="3960440"/>
                        </a:xfrm>
                        <a:prstGeom prst="rect">
                          <a:avLst/>
                        </a:prstGeom>
                        <a:ln>
                          <a:noFill/>
                        </a:ln>
                        <a:effectLst>
                          <a:outerShdw blurRad="292100" dist="139700" dir="2700000" algn="tl" rotWithShape="0">
                            <a:srgbClr val="333333">
                              <a:alpha val="65000"/>
                            </a:srgbClr>
                          </a:outerShdw>
                        </a:effectLst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69" name="Slide Zoom 68">
                <a:extLst>
                  <a:ext uri="{FF2B5EF4-FFF2-40B4-BE49-F238E27FC236}">
                    <a16:creationId xmlns:a16="http://schemas.microsoft.com/office/drawing/2014/main" id="{AC413ECC-6D1D-4218-9269-480320DBB37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911529" y="1268760"/>
                <a:ext cx="7040783" cy="3960440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3695EBA8-FD8B-42B0-9FB6-5FC5AB8A382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328" y="0"/>
            <a:ext cx="48052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1636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Imagen que contiene reloj&#10;&#10;Descripción generada automáticamente">
            <a:hlinkClick r:id="rId2" action="ppaction://hlinksldjump"/>
            <a:extLst>
              <a:ext uri="{FF2B5EF4-FFF2-40B4-BE49-F238E27FC236}">
                <a16:creationId xmlns:a16="http://schemas.microsoft.com/office/drawing/2014/main" id="{26FC371B-E6CD-4611-8902-5CD68BAB08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7026" y="-222930"/>
            <a:ext cx="1848848" cy="1386636"/>
          </a:xfrm>
          <a:prstGeom prst="rect">
            <a:avLst/>
          </a:prstGeom>
        </p:spPr>
      </p:pic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69" name="Slide Zoom 68">
                <a:extLst>
                  <a:ext uri="{FF2B5EF4-FFF2-40B4-BE49-F238E27FC236}">
                    <a16:creationId xmlns:a16="http://schemas.microsoft.com/office/drawing/2014/main" id="{AC413ECC-6D1D-4218-9269-480320DBB370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4911529" y="1268760"/>
              <a:ext cx="7040783" cy="3960440"/>
            </p:xfrm>
            <a:graphic>
              <a:graphicData uri="http://schemas.microsoft.com/office/powerpoint/2016/slidezoom">
                <pslz:sldZm>
                  <pslz:sldZmObj sldId="256" cId="2727057797">
                    <pslz:zmPr id="{77435361-D3CA-4F8C-821B-132BC36F1C9C}" returnToParent="0" transitionDur="1000">
                      <p166:blipFill xmlns:p166="http://schemas.microsoft.com/office/powerpoint/2016/6/main">
                        <a:blip r:embed="rId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7040783" cy="3960440"/>
                        </a:xfrm>
                        <a:prstGeom prst="rect">
                          <a:avLst/>
                        </a:prstGeom>
                        <a:ln>
                          <a:noFill/>
                        </a:ln>
                        <a:effectLst>
                          <a:outerShdw blurRad="292100" dist="139700" dir="2700000" algn="tl" rotWithShape="0">
                            <a:srgbClr val="333333">
                              <a:alpha val="65000"/>
                            </a:srgbClr>
                          </a:outerShdw>
                        </a:effectLst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69" name="Slide Zoom 68">
                <a:extLst>
                  <a:ext uri="{FF2B5EF4-FFF2-40B4-BE49-F238E27FC236}">
                    <a16:creationId xmlns:a16="http://schemas.microsoft.com/office/drawing/2014/main" id="{AC413ECC-6D1D-4218-9269-480320DBB37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911529" y="1268760"/>
                <a:ext cx="7040783" cy="3960440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C1DF23C2-F765-49C6-B8CC-F8146B851A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983" y="0"/>
            <a:ext cx="49308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7550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Imagen que contiene reloj&#10;&#10;Descripción generada automáticamente">
            <a:hlinkClick r:id="rId2" action="ppaction://hlinksldjump"/>
            <a:extLst>
              <a:ext uri="{FF2B5EF4-FFF2-40B4-BE49-F238E27FC236}">
                <a16:creationId xmlns:a16="http://schemas.microsoft.com/office/drawing/2014/main" id="{26FC371B-E6CD-4611-8902-5CD68BAB08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7026" y="-222930"/>
            <a:ext cx="1848848" cy="1386636"/>
          </a:xfrm>
          <a:prstGeom prst="rect">
            <a:avLst/>
          </a:prstGeom>
        </p:spPr>
      </p:pic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33" name="Slide Zoom 32">
                <a:extLst>
                  <a:ext uri="{FF2B5EF4-FFF2-40B4-BE49-F238E27FC236}">
                    <a16:creationId xmlns:a16="http://schemas.microsoft.com/office/drawing/2014/main" id="{603CD4A6-33B2-4DD1-A20D-54312800FCEF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4911529" y="1268760"/>
              <a:ext cx="7040783" cy="3960440"/>
            </p:xfrm>
            <a:graphic>
              <a:graphicData uri="http://schemas.microsoft.com/office/powerpoint/2016/slidezoom">
                <pslz:sldZm>
                  <pslz:sldZmObj sldId="256" cId="2727057797">
                    <pslz:zmPr id="{77435361-D3CA-4F8C-821B-132BC36F1C9C}" returnToParent="0" transitionDur="1000">
                      <p166:blipFill xmlns:p166="http://schemas.microsoft.com/office/powerpoint/2016/6/main">
                        <a:blip r:embed="rId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7040783" cy="3960440"/>
                        </a:xfrm>
                        <a:prstGeom prst="rect">
                          <a:avLst/>
                        </a:prstGeom>
                        <a:ln>
                          <a:noFill/>
                        </a:ln>
                        <a:effectLst>
                          <a:outerShdw blurRad="292100" dist="139700" dir="2700000" algn="tl" rotWithShape="0">
                            <a:srgbClr val="333333">
                              <a:alpha val="65000"/>
                            </a:srgbClr>
                          </a:outerShdw>
                        </a:effectLst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33" name="Slide Zoom 32">
                <a:extLst>
                  <a:ext uri="{FF2B5EF4-FFF2-40B4-BE49-F238E27FC236}">
                    <a16:creationId xmlns:a16="http://schemas.microsoft.com/office/drawing/2014/main" id="{603CD4A6-33B2-4DD1-A20D-54312800FCE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911529" y="1268760"/>
                <a:ext cx="7040783" cy="3960440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D8DBCF23-F0ED-4CDA-98C0-A3647B4DB8C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5352" y="0"/>
            <a:ext cx="48052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41304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1624</TotalTime>
  <Words>48</Words>
  <Application>Microsoft Office PowerPoint</Application>
  <PresentationFormat>Widescreen</PresentationFormat>
  <Paragraphs>12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Century</vt:lpstr>
      <vt:lpstr>Times New Roman</vt:lpstr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Alexander Latinjak</dc:creator>
  <cp:lastModifiedBy>Alexander Latinjak</cp:lastModifiedBy>
  <cp:revision>11</cp:revision>
  <dcterms:created xsi:type="dcterms:W3CDTF">2020-09-18T14:56:13Z</dcterms:created>
  <dcterms:modified xsi:type="dcterms:W3CDTF">2022-02-24T22:06:36Z</dcterms:modified>
</cp:coreProperties>
</file>