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</p:sldIdLst>
  <p:sldSz cx="12801600" cy="96012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1794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xander Latinjak" userId="d3c1d4e5750e0df5" providerId="LiveId" clId="{BDED84CC-1B5A-4B8E-93AB-7D410BD9C9E5}"/>
    <pc:docChg chg="modSld">
      <pc:chgData name="Alexander Latinjak" userId="d3c1d4e5750e0df5" providerId="LiveId" clId="{BDED84CC-1B5A-4B8E-93AB-7D410BD9C9E5}" dt="2023-02-14T09:50:08.349" v="58" actId="20577"/>
      <pc:docMkLst>
        <pc:docMk/>
      </pc:docMkLst>
      <pc:sldChg chg="modSp mod">
        <pc:chgData name="Alexander Latinjak" userId="d3c1d4e5750e0df5" providerId="LiveId" clId="{BDED84CC-1B5A-4B8E-93AB-7D410BD9C9E5}" dt="2023-02-14T09:50:08.349" v="58" actId="20577"/>
        <pc:sldMkLst>
          <pc:docMk/>
          <pc:sldMk cId="2769351052" sldId="263"/>
        </pc:sldMkLst>
      </pc:sldChg>
    </pc:docChg>
  </pc:docChgLst>
  <pc:docChgLst>
    <pc:chgData name="Alexander Latinjak" userId="d3c1d4e5750e0df5" providerId="LiveId" clId="{4F287024-F1FD-4B48-8923-66FC6441E8DC}"/>
    <pc:docChg chg="custSel modSld">
      <pc:chgData name="Alexander Latinjak" userId="d3c1d4e5750e0df5" providerId="LiveId" clId="{4F287024-F1FD-4B48-8923-66FC6441E8DC}" dt="2025-10-02T07:31:57.038" v="0" actId="478"/>
      <pc:docMkLst>
        <pc:docMk/>
      </pc:docMkLst>
      <pc:sldChg chg="delSp mod">
        <pc:chgData name="Alexander Latinjak" userId="d3c1d4e5750e0df5" providerId="LiveId" clId="{4F287024-F1FD-4B48-8923-66FC6441E8DC}" dt="2025-10-02T07:31:57.038" v="0" actId="478"/>
        <pc:sldMkLst>
          <pc:docMk/>
          <pc:sldMk cId="2769351052" sldId="263"/>
        </pc:sldMkLst>
        <pc:picChg chg="del">
          <ac:chgData name="Alexander Latinjak" userId="d3c1d4e5750e0df5" providerId="LiveId" clId="{4F287024-F1FD-4B48-8923-66FC6441E8DC}" dt="2025-10-02T07:31:57.038" v="0" actId="478"/>
          <ac:picMkLst>
            <pc:docMk/>
            <pc:sldMk cId="2769351052" sldId="263"/>
            <ac:picMk id="14" creationId="{5F16FF83-0686-4CBD-A5C3-8DFC7159E20F}"/>
          </ac:picMkLst>
        </pc:picChg>
      </pc:sldChg>
    </pc:docChg>
  </pc:docChgLst>
  <pc:docChgLst>
    <pc:chgData name="Alexander Latinjak" userId="d3c1d4e5750e0df5" providerId="LiveId" clId="{DA313DCE-8363-4782-8B8B-050B3ABB2B86}"/>
    <pc:docChg chg="undo custSel delSld modSld">
      <pc:chgData name="Alexander Latinjak" userId="d3c1d4e5750e0df5" providerId="LiveId" clId="{DA313DCE-8363-4782-8B8B-050B3ABB2B86}" dt="2021-08-26T11:57:53.158" v="431" actId="47"/>
      <pc:docMkLst>
        <pc:docMk/>
      </pc:docMkLst>
      <pc:sldChg chg="addSp delSp modSp mod">
        <pc:chgData name="Alexander Latinjak" userId="d3c1d4e5750e0df5" providerId="LiveId" clId="{DA313DCE-8363-4782-8B8B-050B3ABB2B86}" dt="2021-08-26T11:54:56.081" v="430" actId="2085"/>
        <pc:sldMkLst>
          <pc:docMk/>
          <pc:sldMk cId="2769351052" sldId="263"/>
        </pc:sldMkLst>
      </pc:sldChg>
      <pc:sldChg chg="del">
        <pc:chgData name="Alexander Latinjak" userId="d3c1d4e5750e0df5" providerId="LiveId" clId="{DA313DCE-8363-4782-8B8B-050B3ABB2B86}" dt="2021-08-26T11:57:53.158" v="431" actId="47"/>
        <pc:sldMkLst>
          <pc:docMk/>
          <pc:sldMk cId="1536288209" sldId="264"/>
        </pc:sldMkLst>
      </pc:sldChg>
      <pc:sldChg chg="del">
        <pc:chgData name="Alexander Latinjak" userId="d3c1d4e5750e0df5" providerId="LiveId" clId="{DA313DCE-8363-4782-8B8B-050B3ABB2B86}" dt="2021-08-26T11:57:53.158" v="431" actId="47"/>
        <pc:sldMkLst>
          <pc:docMk/>
          <pc:sldMk cId="3892179825" sldId="265"/>
        </pc:sldMkLst>
      </pc:sldChg>
      <pc:sldChg chg="del">
        <pc:chgData name="Alexander Latinjak" userId="d3c1d4e5750e0df5" providerId="LiveId" clId="{DA313DCE-8363-4782-8B8B-050B3ABB2B86}" dt="2021-08-26T11:57:53.158" v="431" actId="47"/>
        <pc:sldMkLst>
          <pc:docMk/>
          <pc:sldMk cId="4056041452" sldId="266"/>
        </pc:sldMkLst>
      </pc:sldChg>
    </pc:docChg>
  </pc:docChgLst>
  <pc:docChgLst>
    <pc:chgData name="Alexander Latinjak" userId="d3c1d4e5750e0df5" providerId="LiveId" clId="{BF1B1FC6-55AD-413E-9BE8-4329D40FB466}"/>
    <pc:docChg chg="custSel modSld">
      <pc:chgData name="Alexander Latinjak" userId="d3c1d4e5750e0df5" providerId="LiveId" clId="{BF1B1FC6-55AD-413E-9BE8-4329D40FB466}" dt="2022-02-24T22:07:09.218" v="19" actId="20577"/>
      <pc:docMkLst>
        <pc:docMk/>
      </pc:docMkLst>
      <pc:sldChg chg="addSp delSp modSp mod">
        <pc:chgData name="Alexander Latinjak" userId="d3c1d4e5750e0df5" providerId="LiveId" clId="{BF1B1FC6-55AD-413E-9BE8-4329D40FB466}" dt="2022-02-24T22:07:09.218" v="19" actId="20577"/>
        <pc:sldMkLst>
          <pc:docMk/>
          <pc:sldMk cId="2769351052" sldId="263"/>
        </pc:sldMkLst>
      </pc:sldChg>
    </pc:docChg>
  </pc:docChgLst>
  <pc:docChgLst>
    <pc:chgData name="Alexander Latinjak" userId="d3c1d4e5750e0df5" providerId="LiveId" clId="{6143F28F-253E-4313-A32F-9BF82804A9AE}"/>
    <pc:docChg chg="undo custSel modSld">
      <pc:chgData name="Alexander Latinjak" userId="d3c1d4e5750e0df5" providerId="LiveId" clId="{6143F28F-253E-4313-A32F-9BF82804A9AE}" dt="2022-12-19T09:23:13.216" v="87" actId="14100"/>
      <pc:docMkLst>
        <pc:docMk/>
      </pc:docMkLst>
      <pc:sldChg chg="delSp modSp mod">
        <pc:chgData name="Alexander Latinjak" userId="d3c1d4e5750e0df5" providerId="LiveId" clId="{6143F28F-253E-4313-A32F-9BF82804A9AE}" dt="2022-12-19T09:23:13.216" v="87" actId="14100"/>
        <pc:sldMkLst>
          <pc:docMk/>
          <pc:sldMk cId="2769351052" sldId="26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64CF7-47A0-4FA4-A73A-44FE8C744FD7}" type="datetimeFigureOut">
              <a:rPr lang="es-ES" smtClean="0"/>
              <a:t>02/10/2025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1C060-EEB7-4E1D-9E96-AC71F8A5E39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51459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64CF7-47A0-4FA4-A73A-44FE8C744FD7}" type="datetimeFigureOut">
              <a:rPr lang="es-ES" smtClean="0"/>
              <a:t>02/10/2025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1C060-EEB7-4E1D-9E96-AC71F8A5E39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25666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64CF7-47A0-4FA4-A73A-44FE8C744FD7}" type="datetimeFigureOut">
              <a:rPr lang="es-ES" smtClean="0"/>
              <a:t>02/10/2025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1C060-EEB7-4E1D-9E96-AC71F8A5E39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84742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64CF7-47A0-4FA4-A73A-44FE8C744FD7}" type="datetimeFigureOut">
              <a:rPr lang="es-ES" smtClean="0"/>
              <a:t>02/10/2025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1C060-EEB7-4E1D-9E96-AC71F8A5E39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56856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64CF7-47A0-4FA4-A73A-44FE8C744FD7}" type="datetimeFigureOut">
              <a:rPr lang="es-ES" smtClean="0"/>
              <a:t>02/10/2025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1C060-EEB7-4E1D-9E96-AC71F8A5E39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59185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64CF7-47A0-4FA4-A73A-44FE8C744FD7}" type="datetimeFigureOut">
              <a:rPr lang="es-ES" smtClean="0"/>
              <a:t>02/10/2025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1C060-EEB7-4E1D-9E96-AC71F8A5E39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943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64CF7-47A0-4FA4-A73A-44FE8C744FD7}" type="datetimeFigureOut">
              <a:rPr lang="es-ES" smtClean="0"/>
              <a:t>02/10/2025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1C060-EEB7-4E1D-9E96-AC71F8A5E39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823548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64CF7-47A0-4FA4-A73A-44FE8C744FD7}" type="datetimeFigureOut">
              <a:rPr lang="es-ES" smtClean="0"/>
              <a:t>02/10/2025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1C060-EEB7-4E1D-9E96-AC71F8A5E39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48268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64CF7-47A0-4FA4-A73A-44FE8C744FD7}" type="datetimeFigureOut">
              <a:rPr lang="es-ES" smtClean="0"/>
              <a:t>02/10/2025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1C060-EEB7-4E1D-9E96-AC71F8A5E39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06937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64CF7-47A0-4FA4-A73A-44FE8C744FD7}" type="datetimeFigureOut">
              <a:rPr lang="es-ES" smtClean="0"/>
              <a:t>02/10/2025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1C060-EEB7-4E1D-9E96-AC71F8A5E39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48345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64CF7-47A0-4FA4-A73A-44FE8C744FD7}" type="datetimeFigureOut">
              <a:rPr lang="es-ES" smtClean="0"/>
              <a:t>02/10/2025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1C060-EEB7-4E1D-9E96-AC71F8A5E39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96698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64CF7-47A0-4FA4-A73A-44FE8C744FD7}" type="datetimeFigureOut">
              <a:rPr lang="es-ES" smtClean="0"/>
              <a:t>02/10/2025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B1C060-EEB7-4E1D-9E96-AC71F8A5E39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44530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ángulo 93">
            <a:extLst>
              <a:ext uri="{FF2B5EF4-FFF2-40B4-BE49-F238E27FC236}">
                <a16:creationId xmlns:a16="http://schemas.microsoft.com/office/drawing/2014/main" id="{6ED9141E-37CC-4D94-B333-19B247C5C4D2}"/>
              </a:ext>
            </a:extLst>
          </p:cNvPr>
          <p:cNvSpPr/>
          <p:nvPr/>
        </p:nvSpPr>
        <p:spPr>
          <a:xfrm>
            <a:off x="162838" y="212942"/>
            <a:ext cx="12388241" cy="9269261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60120">
              <a:defRPr/>
            </a:pPr>
            <a:endParaRPr lang="en-GB" sz="189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E549D824-55C2-4114-8A34-C063FF2D865A}"/>
              </a:ext>
            </a:extLst>
          </p:cNvPr>
          <p:cNvSpPr/>
          <p:nvPr/>
        </p:nvSpPr>
        <p:spPr>
          <a:xfrm>
            <a:off x="4851450" y="2365187"/>
            <a:ext cx="3024000" cy="7537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Personal descriptors </a:t>
            </a:r>
          </a:p>
          <a:p>
            <a:pPr algn="ctr"/>
            <a:r>
              <a:rPr lang="en-GB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(traits &amp; states)</a:t>
            </a:r>
            <a:endParaRPr lang="en-GB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79135C8A-52B8-4522-A637-AFA1B5EFB3A3}"/>
              </a:ext>
            </a:extLst>
          </p:cNvPr>
          <p:cNvSpPr/>
          <p:nvPr/>
        </p:nvSpPr>
        <p:spPr>
          <a:xfrm>
            <a:off x="9520844" y="2365187"/>
            <a:ext cx="3024000" cy="7537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 defTabSz="960120">
              <a:defRPr/>
            </a:pPr>
            <a:r>
              <a:rPr lang="en-GB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Self-regulation </a:t>
            </a:r>
          </a:p>
          <a:p>
            <a:pPr algn="ctr" defTabSz="960120">
              <a:defRPr/>
            </a:pPr>
            <a:r>
              <a:rPr lang="en-GB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(strategies and skills)</a:t>
            </a:r>
            <a:endParaRPr lang="en-GB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C6A9D4BD-866F-4D79-832D-6F4300AF62DB}"/>
              </a:ext>
            </a:extLst>
          </p:cNvPr>
          <p:cNvSpPr/>
          <p:nvPr/>
        </p:nvSpPr>
        <p:spPr>
          <a:xfrm>
            <a:off x="182055" y="2365187"/>
            <a:ext cx="3024000" cy="7537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 defTabSz="960120">
              <a:defRPr/>
            </a:pPr>
            <a:r>
              <a:rPr lang="es-ES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External variables</a:t>
            </a:r>
            <a:endParaRPr lang="en-GB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" name="CuadroTexto 81">
            <a:extLst>
              <a:ext uri="{FF2B5EF4-FFF2-40B4-BE49-F238E27FC236}">
                <a16:creationId xmlns:a16="http://schemas.microsoft.com/office/drawing/2014/main" id="{E2944F2F-78F7-4A42-87B6-CC9D459DFC47}"/>
              </a:ext>
            </a:extLst>
          </p:cNvPr>
          <p:cNvSpPr txBox="1"/>
          <p:nvPr/>
        </p:nvSpPr>
        <p:spPr>
          <a:xfrm>
            <a:off x="173286" y="223040"/>
            <a:ext cx="6001643" cy="12890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60120">
              <a:lnSpc>
                <a:spcPct val="150000"/>
              </a:lnSpc>
              <a:defRPr/>
            </a:pPr>
            <a:r>
              <a:rPr lang="en-GB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Date: _____/______/20___	</a:t>
            </a:r>
          </a:p>
          <a:p>
            <a:pPr defTabSz="960120">
              <a:lnSpc>
                <a:spcPct val="150000"/>
              </a:lnSpc>
              <a:defRPr/>
            </a:pPr>
            <a:r>
              <a:rPr lang="en-GB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Psychologist: _____________________________	</a:t>
            </a:r>
          </a:p>
          <a:p>
            <a:pPr defTabSz="960120">
              <a:lnSpc>
                <a:spcPct val="150000"/>
              </a:lnSpc>
              <a:defRPr/>
            </a:pPr>
            <a:r>
              <a:rPr lang="en-GB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Participant: ____________________________________	</a:t>
            </a:r>
            <a:endParaRPr lang="en-GB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3" name="Rectángulo 82">
            <a:extLst>
              <a:ext uri="{FF2B5EF4-FFF2-40B4-BE49-F238E27FC236}">
                <a16:creationId xmlns:a16="http://schemas.microsoft.com/office/drawing/2014/main" id="{21F80ABD-7414-493B-874F-A94443156438}"/>
              </a:ext>
            </a:extLst>
          </p:cNvPr>
          <p:cNvSpPr/>
          <p:nvPr/>
        </p:nvSpPr>
        <p:spPr>
          <a:xfrm>
            <a:off x="5627656" y="223040"/>
            <a:ext cx="5832645" cy="12890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60120">
              <a:lnSpc>
                <a:spcPct val="150000"/>
              </a:lnSpc>
              <a:defRPr/>
            </a:pPr>
            <a:r>
              <a:rPr lang="en-GB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Type of session: </a:t>
            </a:r>
            <a:r>
              <a:rPr lang="en-GB" sz="18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basic #PsychMapping Exercise</a:t>
            </a:r>
            <a:endParaRPr lang="en-GB" b="1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defTabSz="960120">
              <a:lnSpc>
                <a:spcPct val="150000"/>
              </a:lnSpc>
              <a:defRPr/>
            </a:pPr>
            <a:endParaRPr lang="en-GB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defTabSz="960120">
              <a:lnSpc>
                <a:spcPct val="150000"/>
              </a:lnSpc>
              <a:defRPr/>
            </a:pPr>
            <a:r>
              <a:rPr lang="en-GB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Exercise topic: ______________________________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592667F3-197D-40FC-A956-7AF026D8D450}"/>
              </a:ext>
            </a:extLst>
          </p:cNvPr>
          <p:cNvSpPr/>
          <p:nvPr/>
        </p:nvSpPr>
        <p:spPr>
          <a:xfrm>
            <a:off x="10416742" y="9058161"/>
            <a:ext cx="20569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960120">
              <a:defRPr/>
            </a:pPr>
            <a:r>
              <a:rPr lang="en-GB" u="dbl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Important</a:t>
            </a:r>
            <a:r>
              <a:rPr lang="en-GB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Regular</a:t>
            </a:r>
          </a:p>
        </p:txBody>
      </p:sp>
      <p:sp>
        <p:nvSpPr>
          <p:cNvPr id="64" name="Rectángulo 63">
            <a:extLst>
              <a:ext uri="{FF2B5EF4-FFF2-40B4-BE49-F238E27FC236}">
                <a16:creationId xmlns:a16="http://schemas.microsoft.com/office/drawing/2014/main" id="{4D3CBEDE-5174-49F8-B16F-94AE9AD01DB2}"/>
              </a:ext>
            </a:extLst>
          </p:cNvPr>
          <p:cNvSpPr/>
          <p:nvPr/>
        </p:nvSpPr>
        <p:spPr>
          <a:xfrm>
            <a:off x="199219" y="9070202"/>
            <a:ext cx="100528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960120">
              <a:defRPr/>
            </a:pPr>
            <a:r>
              <a:rPr lang="en-GB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Very problematic </a:t>
            </a:r>
            <a:r>
              <a:rPr lang="en-GB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GB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rather problematic </a:t>
            </a:r>
            <a:r>
              <a:rPr lang="en-GB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GB" dirty="0">
                <a:solidFill>
                  <a:prstClr val="black">
                    <a:lumMod val="50000"/>
                    <a:lumOff val="50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equally helpful as problematic </a:t>
            </a:r>
            <a:r>
              <a:rPr lang="en-GB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GB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rather helpful </a:t>
            </a:r>
            <a:r>
              <a:rPr lang="en-GB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GB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definitely helpful</a:t>
            </a:r>
          </a:p>
        </p:txBody>
      </p: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B02CF269-0E05-4C5E-91AC-3BE1BF977C8B}"/>
              </a:ext>
            </a:extLst>
          </p:cNvPr>
          <p:cNvCxnSpPr>
            <a:cxnSpLocks/>
          </p:cNvCxnSpPr>
          <p:nvPr/>
        </p:nvCxnSpPr>
        <p:spPr>
          <a:xfrm>
            <a:off x="4260520" y="2633702"/>
            <a:ext cx="0" cy="6300000"/>
          </a:xfrm>
          <a:prstGeom prst="line">
            <a:avLst/>
          </a:prstGeom>
          <a:ln w="22225" cmpd="dbl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ector recto 62">
            <a:extLst>
              <a:ext uri="{FF2B5EF4-FFF2-40B4-BE49-F238E27FC236}">
                <a16:creationId xmlns:a16="http://schemas.microsoft.com/office/drawing/2014/main" id="{D4CADA77-8FF5-4C49-BDB0-72058B5187F2}"/>
              </a:ext>
            </a:extLst>
          </p:cNvPr>
          <p:cNvCxnSpPr>
            <a:cxnSpLocks/>
          </p:cNvCxnSpPr>
          <p:nvPr/>
        </p:nvCxnSpPr>
        <p:spPr>
          <a:xfrm>
            <a:off x="8553606" y="2633702"/>
            <a:ext cx="0" cy="6300000"/>
          </a:xfrm>
          <a:prstGeom prst="line">
            <a:avLst/>
          </a:prstGeom>
          <a:ln w="22225" cmpd="dbl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3FB022E2-4FEF-4073-9FCD-502B006853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88427" y="294128"/>
            <a:ext cx="1081743" cy="1412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93510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570</TotalTime>
  <Words>61</Words>
  <Application>Microsoft Office PowerPoint</Application>
  <PresentationFormat>A3 Paper (297x420 mm)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Alexander Latinjak</dc:creator>
  <cp:lastModifiedBy>Alexander Latinjak</cp:lastModifiedBy>
  <cp:revision>2</cp:revision>
  <dcterms:created xsi:type="dcterms:W3CDTF">2021-01-13T09:02:28Z</dcterms:created>
  <dcterms:modified xsi:type="dcterms:W3CDTF">2025-10-02T07:32:07Z</dcterms:modified>
</cp:coreProperties>
</file>