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794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Latinjak" userId="d3c1d4e5750e0df5" providerId="LiveId" clId="{096D4CFB-6EF4-4EC1-B5AC-F58770814B51}"/>
    <pc:docChg chg="undo custSel modSld">
      <pc:chgData name="Alexander Latinjak" userId="d3c1d4e5750e0df5" providerId="LiveId" clId="{096D4CFB-6EF4-4EC1-B5AC-F58770814B51}" dt="2021-09-09T09:43:37.651" v="120" actId="20577"/>
      <pc:docMkLst>
        <pc:docMk/>
      </pc:docMkLst>
      <pc:sldChg chg="modSp mod">
        <pc:chgData name="Alexander Latinjak" userId="d3c1d4e5750e0df5" providerId="LiveId" clId="{096D4CFB-6EF4-4EC1-B5AC-F58770814B51}" dt="2021-09-09T09:43:37.651" v="120" actId="20577"/>
        <pc:sldMkLst>
          <pc:docMk/>
          <pc:sldMk cId="2769351052" sldId="263"/>
        </pc:sldMkLst>
      </pc:sldChg>
    </pc:docChg>
  </pc:docChgLst>
  <pc:docChgLst>
    <pc:chgData name="Alexander Latinjak" userId="d3c1d4e5750e0df5" providerId="LiveId" clId="{DA313DCE-8363-4782-8B8B-050B3ABB2B86}"/>
    <pc:docChg chg="undo custSel delSld modSld">
      <pc:chgData name="Alexander Latinjak" userId="d3c1d4e5750e0df5" providerId="LiveId" clId="{DA313DCE-8363-4782-8B8B-050B3ABB2B86}" dt="2021-08-26T11:57:53.158" v="431" actId="47"/>
      <pc:docMkLst>
        <pc:docMk/>
      </pc:docMkLst>
      <pc:sldChg chg="addSp delSp modSp mod">
        <pc:chgData name="Alexander Latinjak" userId="d3c1d4e5750e0df5" providerId="LiveId" clId="{DA313DCE-8363-4782-8B8B-050B3ABB2B86}" dt="2021-08-26T11:54:56.081" v="430" actId="2085"/>
        <pc:sldMkLst>
          <pc:docMk/>
          <pc:sldMk cId="2769351052" sldId="263"/>
        </pc:sldMkLst>
      </pc:sldChg>
      <pc:sldChg chg="del">
        <pc:chgData name="Alexander Latinjak" userId="d3c1d4e5750e0df5" providerId="LiveId" clId="{DA313DCE-8363-4782-8B8B-050B3ABB2B86}" dt="2021-08-26T11:57:53.158" v="431" actId="47"/>
        <pc:sldMkLst>
          <pc:docMk/>
          <pc:sldMk cId="1536288209" sldId="264"/>
        </pc:sldMkLst>
      </pc:sldChg>
      <pc:sldChg chg="del">
        <pc:chgData name="Alexander Latinjak" userId="d3c1d4e5750e0df5" providerId="LiveId" clId="{DA313DCE-8363-4782-8B8B-050B3ABB2B86}" dt="2021-08-26T11:57:53.158" v="431" actId="47"/>
        <pc:sldMkLst>
          <pc:docMk/>
          <pc:sldMk cId="3892179825" sldId="265"/>
        </pc:sldMkLst>
      </pc:sldChg>
      <pc:sldChg chg="del">
        <pc:chgData name="Alexander Latinjak" userId="d3c1d4e5750e0df5" providerId="LiveId" clId="{DA313DCE-8363-4782-8B8B-050B3ABB2B86}" dt="2021-08-26T11:57:53.158" v="431" actId="47"/>
        <pc:sldMkLst>
          <pc:docMk/>
          <pc:sldMk cId="4056041452" sldId="266"/>
        </pc:sldMkLst>
      </pc:sldChg>
    </pc:docChg>
  </pc:docChgLst>
  <pc:docChgLst>
    <pc:chgData name="Alexander Latinjak" userId="d3c1d4e5750e0df5" providerId="LiveId" clId="{3DBD93B2-B0C9-48E6-AA4C-1941AAAF2569}"/>
    <pc:docChg chg="custSel modSld">
      <pc:chgData name="Alexander Latinjak" userId="d3c1d4e5750e0df5" providerId="LiveId" clId="{3DBD93B2-B0C9-48E6-AA4C-1941AAAF2569}" dt="2025-10-02T07:00:20.739" v="0" actId="478"/>
      <pc:docMkLst>
        <pc:docMk/>
      </pc:docMkLst>
      <pc:sldChg chg="delSp mod">
        <pc:chgData name="Alexander Latinjak" userId="d3c1d4e5750e0df5" providerId="LiveId" clId="{3DBD93B2-B0C9-48E6-AA4C-1941AAAF2569}" dt="2025-10-02T07:00:20.739" v="0" actId="478"/>
        <pc:sldMkLst>
          <pc:docMk/>
          <pc:sldMk cId="2769351052" sldId="263"/>
        </pc:sldMkLst>
        <pc:picChg chg="del">
          <ac:chgData name="Alexander Latinjak" userId="d3c1d4e5750e0df5" providerId="LiveId" clId="{3DBD93B2-B0C9-48E6-AA4C-1941AAAF2569}" dt="2025-10-02T07:00:20.739" v="0" actId="478"/>
          <ac:picMkLst>
            <pc:docMk/>
            <pc:sldMk cId="2769351052" sldId="263"/>
            <ac:picMk id="14" creationId="{5F16FF83-0686-4CBD-A5C3-8DFC7159E20F}"/>
          </ac:picMkLst>
        </pc:picChg>
      </pc:sldChg>
    </pc:docChg>
  </pc:docChgLst>
  <pc:docChgLst>
    <pc:chgData name="Alexander Latinjak" userId="d3c1d4e5750e0df5" providerId="LiveId" clId="{5805C0AC-BD36-4A81-ACD1-2D8C4DC80DBC}"/>
    <pc:docChg chg="custSel modSld">
      <pc:chgData name="Alexander Latinjak" userId="d3c1d4e5750e0df5" providerId="LiveId" clId="{5805C0AC-BD36-4A81-ACD1-2D8C4DC80DBC}" dt="2022-02-24T22:06:46.944" v="8"/>
      <pc:docMkLst>
        <pc:docMk/>
      </pc:docMkLst>
      <pc:sldChg chg="addSp delSp modSp mod">
        <pc:chgData name="Alexander Latinjak" userId="d3c1d4e5750e0df5" providerId="LiveId" clId="{5805C0AC-BD36-4A81-ACD1-2D8C4DC80DBC}" dt="2022-02-24T22:06:46.944" v="8"/>
        <pc:sldMkLst>
          <pc:docMk/>
          <pc:sldMk cId="2769351052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4CF7-47A0-4FA4-A73A-44FE8C744FD7}" type="datetimeFigureOut">
              <a:rPr lang="es-ES" smtClean="0"/>
              <a:t>02/10/2025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1C060-EEB7-4E1D-9E96-AC71F8A5E3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1459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4CF7-47A0-4FA4-A73A-44FE8C744FD7}" type="datetimeFigureOut">
              <a:rPr lang="es-ES" smtClean="0"/>
              <a:t>02/10/2025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1C060-EEB7-4E1D-9E96-AC71F8A5E3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5666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4CF7-47A0-4FA4-A73A-44FE8C744FD7}" type="datetimeFigureOut">
              <a:rPr lang="es-ES" smtClean="0"/>
              <a:t>02/10/2025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1C060-EEB7-4E1D-9E96-AC71F8A5E3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4742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4CF7-47A0-4FA4-A73A-44FE8C744FD7}" type="datetimeFigureOut">
              <a:rPr lang="es-ES" smtClean="0"/>
              <a:t>02/10/2025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1C060-EEB7-4E1D-9E96-AC71F8A5E3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6856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4CF7-47A0-4FA4-A73A-44FE8C744FD7}" type="datetimeFigureOut">
              <a:rPr lang="es-ES" smtClean="0"/>
              <a:t>02/10/2025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1C060-EEB7-4E1D-9E96-AC71F8A5E3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9185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4CF7-47A0-4FA4-A73A-44FE8C744FD7}" type="datetimeFigureOut">
              <a:rPr lang="es-ES" smtClean="0"/>
              <a:t>02/10/2025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1C060-EEB7-4E1D-9E96-AC71F8A5E3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43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4CF7-47A0-4FA4-A73A-44FE8C744FD7}" type="datetimeFigureOut">
              <a:rPr lang="es-ES" smtClean="0"/>
              <a:t>02/10/2025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1C060-EEB7-4E1D-9E96-AC71F8A5E3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2354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4CF7-47A0-4FA4-A73A-44FE8C744FD7}" type="datetimeFigureOut">
              <a:rPr lang="es-ES" smtClean="0"/>
              <a:t>02/10/2025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1C060-EEB7-4E1D-9E96-AC71F8A5E3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8268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4CF7-47A0-4FA4-A73A-44FE8C744FD7}" type="datetimeFigureOut">
              <a:rPr lang="es-ES" smtClean="0"/>
              <a:t>02/10/2025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1C060-EEB7-4E1D-9E96-AC71F8A5E3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6937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4CF7-47A0-4FA4-A73A-44FE8C744FD7}" type="datetimeFigureOut">
              <a:rPr lang="es-ES" smtClean="0"/>
              <a:t>02/10/2025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1C060-EEB7-4E1D-9E96-AC71F8A5E3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8345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4CF7-47A0-4FA4-A73A-44FE8C744FD7}" type="datetimeFigureOut">
              <a:rPr lang="es-ES" smtClean="0"/>
              <a:t>02/10/2025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1C060-EEB7-4E1D-9E96-AC71F8A5E3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6698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64CF7-47A0-4FA4-A73A-44FE8C744FD7}" type="datetimeFigureOut">
              <a:rPr lang="es-ES" smtClean="0"/>
              <a:t>02/10/2025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1C060-EEB7-4E1D-9E96-AC71F8A5E39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4530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ángulo 93">
            <a:extLst>
              <a:ext uri="{FF2B5EF4-FFF2-40B4-BE49-F238E27FC236}">
                <a16:creationId xmlns:a16="http://schemas.microsoft.com/office/drawing/2014/main" id="{6ED9141E-37CC-4D94-B333-19B247C5C4D2}"/>
              </a:ext>
            </a:extLst>
          </p:cNvPr>
          <p:cNvSpPr/>
          <p:nvPr/>
        </p:nvSpPr>
        <p:spPr>
          <a:xfrm>
            <a:off x="162838" y="212942"/>
            <a:ext cx="12388241" cy="9269261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60120">
              <a:defRPr/>
            </a:pPr>
            <a:endParaRPr lang="en-GB" sz="189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E549D824-55C2-4114-8A34-C063FF2D865A}"/>
              </a:ext>
            </a:extLst>
          </p:cNvPr>
          <p:cNvSpPr/>
          <p:nvPr/>
        </p:nvSpPr>
        <p:spPr>
          <a:xfrm>
            <a:off x="4851450" y="2365187"/>
            <a:ext cx="3024000" cy="7537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Descriptores</a:t>
            </a:r>
            <a:r>
              <a:rPr lang="en-GB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personales</a:t>
            </a:r>
            <a:endParaRPr lang="en-GB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9135C8A-52B8-4522-A637-AFA1B5EFB3A3}"/>
              </a:ext>
            </a:extLst>
          </p:cNvPr>
          <p:cNvSpPr/>
          <p:nvPr/>
        </p:nvSpPr>
        <p:spPr>
          <a:xfrm>
            <a:off x="9520844" y="2365187"/>
            <a:ext cx="3024000" cy="7537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Habilidades</a:t>
            </a:r>
            <a:r>
              <a:rPr lang="en-GB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psicológicas</a:t>
            </a:r>
            <a:endParaRPr lang="en-GB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6A9D4BD-866F-4D79-832D-6F4300AF62DB}"/>
              </a:ext>
            </a:extLst>
          </p:cNvPr>
          <p:cNvSpPr/>
          <p:nvPr/>
        </p:nvSpPr>
        <p:spPr>
          <a:xfrm>
            <a:off x="182055" y="2365187"/>
            <a:ext cx="3024000" cy="7537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E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Factores externos</a:t>
            </a:r>
            <a:endParaRPr lang="en-GB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E2944F2F-78F7-4A42-87B6-CC9D459DFC47}"/>
              </a:ext>
            </a:extLst>
          </p:cNvPr>
          <p:cNvSpPr txBox="1"/>
          <p:nvPr/>
        </p:nvSpPr>
        <p:spPr>
          <a:xfrm>
            <a:off x="173286" y="223040"/>
            <a:ext cx="6001643" cy="12890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60120">
              <a:lnSpc>
                <a:spcPct val="150000"/>
              </a:lnSpc>
              <a:defRPr/>
            </a:pPr>
            <a:r>
              <a:rPr lang="en-GB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Fecha</a:t>
            </a:r>
            <a:r>
              <a:rPr lang="en-GB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_____/______/20___	</a:t>
            </a:r>
          </a:p>
          <a:p>
            <a:pPr defTabSz="960120">
              <a:lnSpc>
                <a:spcPct val="150000"/>
              </a:lnSpc>
              <a:defRPr/>
            </a:pPr>
            <a:r>
              <a:rPr lang="es-ES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Psicólogo/a</a:t>
            </a:r>
            <a:r>
              <a:rPr lang="en-GB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_______________________</a:t>
            </a:r>
          </a:p>
          <a:p>
            <a:pPr defTabSz="960120">
              <a:lnSpc>
                <a:spcPct val="150000"/>
              </a:lnSpc>
              <a:defRPr/>
            </a:pPr>
            <a:r>
              <a:rPr lang="es-ES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Participante</a:t>
            </a:r>
            <a:r>
              <a:rPr lang="en-GB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________________________________	</a:t>
            </a:r>
            <a:endParaRPr lang="en-GB" i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3" name="Rectángulo 82">
            <a:extLst>
              <a:ext uri="{FF2B5EF4-FFF2-40B4-BE49-F238E27FC236}">
                <a16:creationId xmlns:a16="http://schemas.microsoft.com/office/drawing/2014/main" id="{21F80ABD-7414-493B-874F-A94443156438}"/>
              </a:ext>
            </a:extLst>
          </p:cNvPr>
          <p:cNvSpPr/>
          <p:nvPr/>
        </p:nvSpPr>
        <p:spPr>
          <a:xfrm>
            <a:off x="5155659" y="223040"/>
            <a:ext cx="6245156" cy="1289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60120">
              <a:lnSpc>
                <a:spcPct val="150000"/>
              </a:lnSpc>
              <a:defRPr/>
            </a:pPr>
            <a:r>
              <a:rPr lang="es-ES" sz="1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Tipo de sesión: </a:t>
            </a:r>
            <a:r>
              <a:rPr lang="es-ES" sz="18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Ejercicio básico de #PsychMapping </a:t>
            </a:r>
          </a:p>
          <a:p>
            <a:pPr defTabSz="960120">
              <a:lnSpc>
                <a:spcPct val="150000"/>
              </a:lnSpc>
              <a:defRPr/>
            </a:pPr>
            <a:endParaRPr lang="es-ES" sz="18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960120">
              <a:lnSpc>
                <a:spcPct val="150000"/>
              </a:lnSpc>
              <a:defRPr/>
            </a:pPr>
            <a:r>
              <a:rPr lang="es-ES" sz="1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 del ejercicio </a:t>
            </a:r>
            <a:r>
              <a:rPr lang="en-GB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______________________________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92667F3-197D-40FC-A956-7AF026D8D450}"/>
              </a:ext>
            </a:extLst>
          </p:cNvPr>
          <p:cNvSpPr/>
          <p:nvPr/>
        </p:nvSpPr>
        <p:spPr>
          <a:xfrm>
            <a:off x="10416742" y="8576900"/>
            <a:ext cx="2159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60120">
              <a:defRPr/>
            </a:pPr>
            <a:r>
              <a:rPr lang="en-GB" u="dbl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Importante</a:t>
            </a:r>
            <a:r>
              <a:rPr lang="en-GB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Regular</a:t>
            </a:r>
          </a:p>
        </p:txBody>
      </p:sp>
      <p:sp>
        <p:nvSpPr>
          <p:cNvPr id="64" name="Rectángulo 63">
            <a:extLst>
              <a:ext uri="{FF2B5EF4-FFF2-40B4-BE49-F238E27FC236}">
                <a16:creationId xmlns:a16="http://schemas.microsoft.com/office/drawing/2014/main" id="{4D3CBEDE-5174-49F8-B16F-94AE9AD01DB2}"/>
              </a:ext>
            </a:extLst>
          </p:cNvPr>
          <p:cNvSpPr/>
          <p:nvPr/>
        </p:nvSpPr>
        <p:spPr>
          <a:xfrm>
            <a:off x="199219" y="8576900"/>
            <a:ext cx="10052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1800" dirty="0">
                <a:solidFill>
                  <a:srgbClr val="FF0000"/>
                </a:solidFill>
                <a:latin typeface="Century"/>
                <a:ea typeface="Times New Roman"/>
                <a:cs typeface="Century"/>
                <a:sym typeface="Times New Roman"/>
              </a:rPr>
              <a:t>Muy problemático 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s-ES_tradnl" sz="1800" dirty="0">
                <a:solidFill>
                  <a:srgbClr val="FFC000"/>
                </a:solidFill>
                <a:latin typeface="Century"/>
                <a:ea typeface="Times New Roman"/>
                <a:cs typeface="Century"/>
                <a:sym typeface="Times New Roman"/>
              </a:rPr>
              <a:t>Más problemático 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s-ES_tradnl" sz="1800" dirty="0">
                <a:solidFill>
                  <a:schemeClr val="dk1"/>
                </a:solidFill>
                <a:latin typeface="Century"/>
                <a:ea typeface="Times New Roman"/>
                <a:cs typeface="Century"/>
                <a:sym typeface="Times New Roman"/>
              </a:rPr>
              <a:t>Tan útil como problemático 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s-ES_tradnl" sz="1800" dirty="0">
                <a:solidFill>
                  <a:srgbClr val="92D050"/>
                </a:solidFill>
                <a:latin typeface="Century"/>
                <a:ea typeface="Times New Roman"/>
                <a:cs typeface="Century"/>
                <a:sym typeface="Times New Roman"/>
              </a:rPr>
              <a:t>Más útil </a:t>
            </a:r>
            <a:r>
              <a:rPr lang="en-GB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s-ES_tradnl" sz="1800" dirty="0">
                <a:solidFill>
                  <a:srgbClr val="00B050"/>
                </a:solidFill>
                <a:latin typeface="Century"/>
                <a:ea typeface="Times New Roman"/>
                <a:cs typeface="Century"/>
                <a:sym typeface="Times New Roman"/>
              </a:rPr>
              <a:t>Muy útil</a:t>
            </a:r>
            <a:endParaRPr lang="es-ES_tradnl" sz="1800" dirty="0">
              <a:latin typeface="Century"/>
              <a:cs typeface="Century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DE8BBBA9-676A-4FD4-937D-38D007F6A4B4}"/>
              </a:ext>
            </a:extLst>
          </p:cNvPr>
          <p:cNvSpPr/>
          <p:nvPr/>
        </p:nvSpPr>
        <p:spPr>
          <a:xfrm>
            <a:off x="250521" y="8946232"/>
            <a:ext cx="12300558" cy="480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60120">
              <a:defRPr/>
            </a:pPr>
            <a:r>
              <a:rPr lang="es-ES" sz="126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 los psicólogos/as: transforma las respuestas del/ de la participante en conceptos o frases clave y escríbelas en el mapa. En un ejercicio de paráfrasis puedes compartir tus notas con el/la participante. En la sección de resumen de la entrevista, pide a el/la participante que califiquen cada concepto o frase clave con respecto a su propia experiencia.</a:t>
            </a:r>
            <a:endParaRPr lang="en-GB" sz="1260" i="1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B02CF269-0E05-4C5E-91AC-3BE1BF977C8B}"/>
              </a:ext>
            </a:extLst>
          </p:cNvPr>
          <p:cNvCxnSpPr/>
          <p:nvPr/>
        </p:nvCxnSpPr>
        <p:spPr>
          <a:xfrm>
            <a:off x="4260520" y="2633702"/>
            <a:ext cx="0" cy="5436000"/>
          </a:xfrm>
          <a:prstGeom prst="line">
            <a:avLst/>
          </a:prstGeom>
          <a:ln w="22225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D4CADA77-8FF5-4C49-BDB0-72058B5187F2}"/>
              </a:ext>
            </a:extLst>
          </p:cNvPr>
          <p:cNvCxnSpPr/>
          <p:nvPr/>
        </p:nvCxnSpPr>
        <p:spPr>
          <a:xfrm>
            <a:off x="8553606" y="2633702"/>
            <a:ext cx="0" cy="5436000"/>
          </a:xfrm>
          <a:prstGeom prst="line">
            <a:avLst/>
          </a:prstGeom>
          <a:ln w="22225" cmpd="dbl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B1CC3139-28E7-4859-B690-F23F192F10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7302" y="335512"/>
            <a:ext cx="1043494" cy="1362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351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574</TotalTime>
  <Words>123</Words>
  <Application>Microsoft Office PowerPoint</Application>
  <PresentationFormat>A3 Paper (297x420 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Alexander Latinjak</dc:creator>
  <cp:lastModifiedBy>Alexander Latinjak</cp:lastModifiedBy>
  <cp:revision>2</cp:revision>
  <dcterms:created xsi:type="dcterms:W3CDTF">2021-01-13T09:02:28Z</dcterms:created>
  <dcterms:modified xsi:type="dcterms:W3CDTF">2025-10-02T07:00:28Z</dcterms:modified>
</cp:coreProperties>
</file>