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8" r:id="rId2"/>
    <p:sldId id="279" r:id="rId3"/>
    <p:sldId id="280" r:id="rId4"/>
    <p:sldId id="304" r:id="rId5"/>
    <p:sldId id="284" r:id="rId6"/>
    <p:sldId id="256" r:id="rId7"/>
    <p:sldId id="262" r:id="rId8"/>
    <p:sldId id="260" r:id="rId9"/>
    <p:sldId id="257" r:id="rId10"/>
    <p:sldId id="259" r:id="rId11"/>
    <p:sldId id="261" r:id="rId12"/>
    <p:sldId id="263" r:id="rId13"/>
    <p:sldId id="264" r:id="rId14"/>
    <p:sldId id="268" r:id="rId15"/>
    <p:sldId id="269" r:id="rId16"/>
    <p:sldId id="270" r:id="rId17"/>
    <p:sldId id="303" r:id="rId18"/>
    <p:sldId id="305" r:id="rId19"/>
    <p:sldId id="271" r:id="rId20"/>
    <p:sldId id="267" r:id="rId21"/>
    <p:sldId id="273" r:id="rId22"/>
    <p:sldId id="274" r:id="rId23"/>
    <p:sldId id="272" r:id="rId24"/>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FFFF66"/>
    <a:srgbClr val="00FF00"/>
    <a:srgbClr val="CCFF66"/>
    <a:srgbClr val="FFFF99"/>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42A1A2-3C92-4316-9254-8F5241C90C58}" v="7" dt="2025-01-22T09:07:11.3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19" autoAdjust="0"/>
    <p:restoredTop sz="94660"/>
  </p:normalViewPr>
  <p:slideViewPr>
    <p:cSldViewPr>
      <p:cViewPr varScale="1">
        <p:scale>
          <a:sx n="71" d="100"/>
          <a:sy n="71" d="100"/>
        </p:scale>
        <p:origin x="3132" y="28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Latinjak" userId="d3c1d4e5750e0df5" providerId="LiveId" clId="{1442A1A2-3C92-4316-9254-8F5241C90C58}"/>
    <pc:docChg chg="undo custSel modSld sldOrd">
      <pc:chgData name="Alexander Latinjak" userId="d3c1d4e5750e0df5" providerId="LiveId" clId="{1442A1A2-3C92-4316-9254-8F5241C90C58}" dt="2025-01-22T09:11:13.495" v="702"/>
      <pc:docMkLst>
        <pc:docMk/>
      </pc:docMkLst>
      <pc:sldChg chg="ord">
        <pc:chgData name="Alexander Latinjak" userId="d3c1d4e5750e0df5" providerId="LiveId" clId="{1442A1A2-3C92-4316-9254-8F5241C90C58}" dt="2025-01-22T09:11:13.495" v="702"/>
        <pc:sldMkLst>
          <pc:docMk/>
          <pc:sldMk cId="0" sldId="257"/>
        </pc:sldMkLst>
      </pc:sldChg>
      <pc:sldChg chg="addSp delSp modSp mod">
        <pc:chgData name="Alexander Latinjak" userId="d3c1d4e5750e0df5" providerId="LiveId" clId="{1442A1A2-3C92-4316-9254-8F5241C90C58}" dt="2025-01-22T09:04:32.871" v="646" actId="121"/>
        <pc:sldMkLst>
          <pc:docMk/>
          <pc:sldMk cId="0" sldId="279"/>
        </pc:sldMkLst>
        <pc:spChg chg="mod">
          <ac:chgData name="Alexander Latinjak" userId="d3c1d4e5750e0df5" providerId="LiveId" clId="{1442A1A2-3C92-4316-9254-8F5241C90C58}" dt="2025-01-22T09:04:24.496" v="636" actId="1036"/>
          <ac:spMkLst>
            <pc:docMk/>
            <pc:sldMk cId="0" sldId="279"/>
            <ac:spMk id="2" creationId="{00000000-0000-0000-0000-000000000000}"/>
          </ac:spMkLst>
        </pc:spChg>
        <pc:spChg chg="mod">
          <ac:chgData name="Alexander Latinjak" userId="d3c1d4e5750e0df5" providerId="LiveId" clId="{1442A1A2-3C92-4316-9254-8F5241C90C58}" dt="2025-01-22T09:02:03.418" v="358" actId="14100"/>
          <ac:spMkLst>
            <pc:docMk/>
            <pc:sldMk cId="0" sldId="279"/>
            <ac:spMk id="5" creationId="{00000000-0000-0000-0000-000000000000}"/>
          </ac:spMkLst>
        </pc:spChg>
        <pc:spChg chg="mod">
          <ac:chgData name="Alexander Latinjak" userId="d3c1d4e5750e0df5" providerId="LiveId" clId="{1442A1A2-3C92-4316-9254-8F5241C90C58}" dt="2025-01-22T09:04:32.871" v="646" actId="121"/>
          <ac:spMkLst>
            <pc:docMk/>
            <pc:sldMk cId="0" sldId="279"/>
            <ac:spMk id="6" creationId="{00000000-0000-0000-0000-000000000000}"/>
          </ac:spMkLst>
        </pc:spChg>
        <pc:spChg chg="mod">
          <ac:chgData name="Alexander Latinjak" userId="d3c1d4e5750e0df5" providerId="LiveId" clId="{1442A1A2-3C92-4316-9254-8F5241C90C58}" dt="2025-01-22T09:02:31.311" v="426" actId="1037"/>
          <ac:spMkLst>
            <pc:docMk/>
            <pc:sldMk cId="0" sldId="279"/>
            <ac:spMk id="7" creationId="{00000000-0000-0000-0000-000000000000}"/>
          </ac:spMkLst>
        </pc:spChg>
        <pc:spChg chg="mod">
          <ac:chgData name="Alexander Latinjak" userId="d3c1d4e5750e0df5" providerId="LiveId" clId="{1442A1A2-3C92-4316-9254-8F5241C90C58}" dt="2025-01-22T09:02:57.185" v="470" actId="1037"/>
          <ac:spMkLst>
            <pc:docMk/>
            <pc:sldMk cId="0" sldId="279"/>
            <ac:spMk id="8" creationId="{00000000-0000-0000-0000-000000000000}"/>
          </ac:spMkLst>
        </pc:spChg>
        <pc:spChg chg="mod">
          <ac:chgData name="Alexander Latinjak" userId="d3c1d4e5750e0df5" providerId="LiveId" clId="{1442A1A2-3C92-4316-9254-8F5241C90C58}" dt="2025-01-22T09:03:20.168" v="527" actId="1037"/>
          <ac:spMkLst>
            <pc:docMk/>
            <pc:sldMk cId="0" sldId="279"/>
            <ac:spMk id="9" creationId="{00000000-0000-0000-0000-000000000000}"/>
          </ac:spMkLst>
        </pc:spChg>
        <pc:spChg chg="mod">
          <ac:chgData name="Alexander Latinjak" userId="d3c1d4e5750e0df5" providerId="LiveId" clId="{1442A1A2-3C92-4316-9254-8F5241C90C58}" dt="2025-01-22T09:02:09.361" v="370" actId="403"/>
          <ac:spMkLst>
            <pc:docMk/>
            <pc:sldMk cId="0" sldId="279"/>
            <ac:spMk id="10" creationId="{00000000-0000-0000-0000-000000000000}"/>
          </ac:spMkLst>
        </pc:spChg>
        <pc:spChg chg="mod">
          <ac:chgData name="Alexander Latinjak" userId="d3c1d4e5750e0df5" providerId="LiveId" clId="{1442A1A2-3C92-4316-9254-8F5241C90C58}" dt="2025-01-22T09:02:19.639" v="395" actId="1037"/>
          <ac:spMkLst>
            <pc:docMk/>
            <pc:sldMk cId="0" sldId="279"/>
            <ac:spMk id="11" creationId="{00000000-0000-0000-0000-000000000000}"/>
          </ac:spMkLst>
        </pc:spChg>
        <pc:spChg chg="mod">
          <ac:chgData name="Alexander Latinjak" userId="d3c1d4e5750e0df5" providerId="LiveId" clId="{1442A1A2-3C92-4316-9254-8F5241C90C58}" dt="2025-01-22T09:02:50.199" v="449" actId="1036"/>
          <ac:spMkLst>
            <pc:docMk/>
            <pc:sldMk cId="0" sldId="279"/>
            <ac:spMk id="12" creationId="{00000000-0000-0000-0000-000000000000}"/>
          </ac:spMkLst>
        </pc:spChg>
        <pc:spChg chg="mod">
          <ac:chgData name="Alexander Latinjak" userId="d3c1d4e5750e0df5" providerId="LiveId" clId="{1442A1A2-3C92-4316-9254-8F5241C90C58}" dt="2025-01-22T09:03:52.913" v="576" actId="1035"/>
          <ac:spMkLst>
            <pc:docMk/>
            <pc:sldMk cId="0" sldId="279"/>
            <ac:spMk id="13" creationId="{00000000-0000-0000-0000-000000000000}"/>
          </ac:spMkLst>
        </pc:spChg>
        <pc:spChg chg="del">
          <ac:chgData name="Alexander Latinjak" userId="d3c1d4e5750e0df5" providerId="LiveId" clId="{1442A1A2-3C92-4316-9254-8F5241C90C58}" dt="2025-01-22T09:01:42.156" v="334" actId="478"/>
          <ac:spMkLst>
            <pc:docMk/>
            <pc:sldMk cId="0" sldId="279"/>
            <ac:spMk id="14" creationId="{00000000-0000-0000-0000-000000000000}"/>
          </ac:spMkLst>
        </pc:spChg>
        <pc:spChg chg="mod">
          <ac:chgData name="Alexander Latinjak" userId="d3c1d4e5750e0df5" providerId="LiveId" clId="{1442A1A2-3C92-4316-9254-8F5241C90C58}" dt="2025-01-22T09:03:12.157" v="499" actId="1037"/>
          <ac:spMkLst>
            <pc:docMk/>
            <pc:sldMk cId="0" sldId="279"/>
            <ac:spMk id="16" creationId="{00000000-0000-0000-0000-000000000000}"/>
          </ac:spMkLst>
        </pc:spChg>
        <pc:spChg chg="del mod">
          <ac:chgData name="Alexander Latinjak" userId="d3c1d4e5750e0df5" providerId="LiveId" clId="{1442A1A2-3C92-4316-9254-8F5241C90C58}" dt="2025-01-22T09:01:42.156" v="334" actId="478"/>
          <ac:spMkLst>
            <pc:docMk/>
            <pc:sldMk cId="0" sldId="279"/>
            <ac:spMk id="17" creationId="{00000000-0000-0000-0000-000000000000}"/>
          </ac:spMkLst>
        </pc:spChg>
        <pc:spChg chg="mod">
          <ac:chgData name="Alexander Latinjak" userId="d3c1d4e5750e0df5" providerId="LiveId" clId="{1442A1A2-3C92-4316-9254-8F5241C90C58}" dt="2025-01-22T09:03:42.646" v="548" actId="1036"/>
          <ac:spMkLst>
            <pc:docMk/>
            <pc:sldMk cId="0" sldId="279"/>
            <ac:spMk id="19" creationId="{00000000-0000-0000-0000-000000000000}"/>
          </ac:spMkLst>
        </pc:spChg>
        <pc:spChg chg="mod">
          <ac:chgData name="Alexander Latinjak" userId="d3c1d4e5750e0df5" providerId="LiveId" clId="{1442A1A2-3C92-4316-9254-8F5241C90C58}" dt="2025-01-22T09:03:58.652" v="595" actId="1038"/>
          <ac:spMkLst>
            <pc:docMk/>
            <pc:sldMk cId="0" sldId="279"/>
            <ac:spMk id="20" creationId="{00000000-0000-0000-0000-000000000000}"/>
          </ac:spMkLst>
        </pc:spChg>
        <pc:spChg chg="mod">
          <ac:chgData name="Alexander Latinjak" userId="d3c1d4e5750e0df5" providerId="LiveId" clId="{1442A1A2-3C92-4316-9254-8F5241C90C58}" dt="2025-01-22T09:04:09.988" v="620" actId="1037"/>
          <ac:spMkLst>
            <pc:docMk/>
            <pc:sldMk cId="0" sldId="279"/>
            <ac:spMk id="21" creationId="{00000000-0000-0000-0000-000000000000}"/>
          </ac:spMkLst>
        </pc:spChg>
        <pc:spChg chg="mod">
          <ac:chgData name="Alexander Latinjak" userId="d3c1d4e5750e0df5" providerId="LiveId" clId="{1442A1A2-3C92-4316-9254-8F5241C90C58}" dt="2025-01-22T09:01:50.623" v="355" actId="403"/>
          <ac:spMkLst>
            <pc:docMk/>
            <pc:sldMk cId="0" sldId="279"/>
            <ac:spMk id="22" creationId="{00000000-0000-0000-0000-000000000000}"/>
          </ac:spMkLst>
        </pc:spChg>
        <pc:spChg chg="mod">
          <ac:chgData name="Alexander Latinjak" userId="d3c1d4e5750e0df5" providerId="LiveId" clId="{1442A1A2-3C92-4316-9254-8F5241C90C58}" dt="2025-01-22T09:04:16.835" v="631" actId="1035"/>
          <ac:spMkLst>
            <pc:docMk/>
            <pc:sldMk cId="0" sldId="279"/>
            <ac:spMk id="31" creationId="{00000000-0000-0000-0000-000000000000}"/>
          </ac:spMkLst>
        </pc:spChg>
        <pc:cxnChg chg="del">
          <ac:chgData name="Alexander Latinjak" userId="d3c1d4e5750e0df5" providerId="LiveId" clId="{1442A1A2-3C92-4316-9254-8F5241C90C58}" dt="2025-01-22T09:01:42.156" v="334" actId="478"/>
          <ac:cxnSpMkLst>
            <pc:docMk/>
            <pc:sldMk cId="0" sldId="279"/>
            <ac:cxnSpMk id="15" creationId="{00000000-0000-0000-0000-000000000000}"/>
          </ac:cxnSpMkLst>
        </pc:cxnChg>
        <pc:cxnChg chg="add del mod">
          <ac:chgData name="Alexander Latinjak" userId="d3c1d4e5750e0df5" providerId="LiveId" clId="{1442A1A2-3C92-4316-9254-8F5241C90C58}" dt="2025-01-22T09:01:30.872" v="332" actId="478"/>
          <ac:cxnSpMkLst>
            <pc:docMk/>
            <pc:sldMk cId="0" sldId="279"/>
            <ac:cxnSpMk id="23" creationId="{EE7EFE5C-FC51-7BD9-C6AF-EE828A513C6A}"/>
          </ac:cxnSpMkLst>
        </pc:cxnChg>
        <pc:cxnChg chg="add del mod">
          <ac:chgData name="Alexander Latinjak" userId="d3c1d4e5750e0df5" providerId="LiveId" clId="{1442A1A2-3C92-4316-9254-8F5241C90C58}" dt="2025-01-22T09:01:30.872" v="332" actId="478"/>
          <ac:cxnSpMkLst>
            <pc:docMk/>
            <pc:sldMk cId="0" sldId="279"/>
            <ac:cxnSpMk id="27" creationId="{3C866DA4-14DD-67D2-003F-C677EE4986BE}"/>
          </ac:cxnSpMkLst>
        </pc:cxnChg>
        <pc:cxnChg chg="add del mod">
          <ac:chgData name="Alexander Latinjak" userId="d3c1d4e5750e0df5" providerId="LiveId" clId="{1442A1A2-3C92-4316-9254-8F5241C90C58}" dt="2025-01-22T09:00:45.118" v="265" actId="478"/>
          <ac:cxnSpMkLst>
            <pc:docMk/>
            <pc:sldMk cId="0" sldId="279"/>
            <ac:cxnSpMk id="29" creationId="{A5C7CCDB-B5A2-CB6E-1C8E-5C8BFF65F033}"/>
          </ac:cxnSpMkLst>
        </pc:cxnChg>
        <pc:cxnChg chg="add del mod">
          <ac:chgData name="Alexander Latinjak" userId="d3c1d4e5750e0df5" providerId="LiveId" clId="{1442A1A2-3C92-4316-9254-8F5241C90C58}" dt="2025-01-22T09:01:30.872" v="332" actId="478"/>
          <ac:cxnSpMkLst>
            <pc:docMk/>
            <pc:sldMk cId="0" sldId="279"/>
            <ac:cxnSpMk id="32" creationId="{D8B0EAEE-A7B9-5EF3-D91F-69F248D3B752}"/>
          </ac:cxnSpMkLst>
        </pc:cxnChg>
        <pc:cxnChg chg="add del mod">
          <ac:chgData name="Alexander Latinjak" userId="d3c1d4e5750e0df5" providerId="LiveId" clId="{1442A1A2-3C92-4316-9254-8F5241C90C58}" dt="2025-01-22T09:01:30.872" v="332" actId="478"/>
          <ac:cxnSpMkLst>
            <pc:docMk/>
            <pc:sldMk cId="0" sldId="279"/>
            <ac:cxnSpMk id="38" creationId="{4B57C7D1-72C1-BC18-93F9-5E8ADFEDBDF4}"/>
          </ac:cxnSpMkLst>
        </pc:cxnChg>
        <pc:cxnChg chg="add del mod">
          <ac:chgData name="Alexander Latinjak" userId="d3c1d4e5750e0df5" providerId="LiveId" clId="{1442A1A2-3C92-4316-9254-8F5241C90C58}" dt="2025-01-22T09:01:30.872" v="332" actId="478"/>
          <ac:cxnSpMkLst>
            <pc:docMk/>
            <pc:sldMk cId="0" sldId="279"/>
            <ac:cxnSpMk id="39" creationId="{9A0EDC99-0453-5AF2-66BE-26BE527D759D}"/>
          </ac:cxnSpMkLst>
        </pc:cxnChg>
      </pc:sldChg>
      <pc:sldChg chg="addSp delSp modSp mod">
        <pc:chgData name="Alexander Latinjak" userId="d3c1d4e5750e0df5" providerId="LiveId" clId="{1442A1A2-3C92-4316-9254-8F5241C90C58}" dt="2025-01-22T09:06:40.961" v="680" actId="14100"/>
        <pc:sldMkLst>
          <pc:docMk/>
          <pc:sldMk cId="0" sldId="280"/>
        </pc:sldMkLst>
        <pc:spChg chg="add mod">
          <ac:chgData name="Alexander Latinjak" userId="d3c1d4e5750e0df5" providerId="LiveId" clId="{1442A1A2-3C92-4316-9254-8F5241C90C58}" dt="2025-01-22T09:06:15.354" v="651"/>
          <ac:spMkLst>
            <pc:docMk/>
            <pc:sldMk cId="0" sldId="280"/>
            <ac:spMk id="2" creationId="{F279E512-3219-98AC-8188-FE99ECDB5F77}"/>
          </ac:spMkLst>
        </pc:spChg>
        <pc:spChg chg="add mod">
          <ac:chgData name="Alexander Latinjak" userId="d3c1d4e5750e0df5" providerId="LiveId" clId="{1442A1A2-3C92-4316-9254-8F5241C90C58}" dt="2025-01-22T09:06:29.450" v="659" actId="14100"/>
          <ac:spMkLst>
            <pc:docMk/>
            <pc:sldMk cId="0" sldId="280"/>
            <ac:spMk id="3" creationId="{ED0FD12E-36FD-00FF-805F-51CED27CEF13}"/>
          </ac:spMkLst>
        </pc:spChg>
        <pc:spChg chg="add mod">
          <ac:chgData name="Alexander Latinjak" userId="d3c1d4e5750e0df5" providerId="LiveId" clId="{1442A1A2-3C92-4316-9254-8F5241C90C58}" dt="2025-01-22T09:06:19.381" v="655" actId="20577"/>
          <ac:spMkLst>
            <pc:docMk/>
            <pc:sldMk cId="0" sldId="280"/>
            <ac:spMk id="5" creationId="{0375D218-6C43-C955-F4F0-89AC22E0E6E2}"/>
          </ac:spMkLst>
        </pc:spChg>
        <pc:spChg chg="del">
          <ac:chgData name="Alexander Latinjak" userId="d3c1d4e5750e0df5" providerId="LiveId" clId="{1442A1A2-3C92-4316-9254-8F5241C90C58}" dt="2025-01-22T09:05:56.731" v="647" actId="478"/>
          <ac:spMkLst>
            <pc:docMk/>
            <pc:sldMk cId="0" sldId="280"/>
            <ac:spMk id="6" creationId="{00000000-0000-0000-0000-000000000000}"/>
          </ac:spMkLst>
        </pc:spChg>
        <pc:spChg chg="del">
          <ac:chgData name="Alexander Latinjak" userId="d3c1d4e5750e0df5" providerId="LiveId" clId="{1442A1A2-3C92-4316-9254-8F5241C90C58}" dt="2025-01-22T09:05:56.731" v="647" actId="478"/>
          <ac:spMkLst>
            <pc:docMk/>
            <pc:sldMk cId="0" sldId="280"/>
            <ac:spMk id="10" creationId="{00000000-0000-0000-0000-000000000000}"/>
          </ac:spMkLst>
        </pc:spChg>
        <pc:spChg chg="del">
          <ac:chgData name="Alexander Latinjak" userId="d3c1d4e5750e0df5" providerId="LiveId" clId="{1442A1A2-3C92-4316-9254-8F5241C90C58}" dt="2025-01-22T09:05:59.243" v="648" actId="478"/>
          <ac:spMkLst>
            <pc:docMk/>
            <pc:sldMk cId="0" sldId="280"/>
            <ac:spMk id="14" creationId="{00000000-0000-0000-0000-000000000000}"/>
          </ac:spMkLst>
        </pc:spChg>
        <pc:spChg chg="del">
          <ac:chgData name="Alexander Latinjak" userId="d3c1d4e5750e0df5" providerId="LiveId" clId="{1442A1A2-3C92-4316-9254-8F5241C90C58}" dt="2025-01-22T09:05:59.243" v="648" actId="478"/>
          <ac:spMkLst>
            <pc:docMk/>
            <pc:sldMk cId="0" sldId="280"/>
            <ac:spMk id="17" creationId="{00000000-0000-0000-0000-000000000000}"/>
          </ac:spMkLst>
        </pc:spChg>
        <pc:spChg chg="del">
          <ac:chgData name="Alexander Latinjak" userId="d3c1d4e5750e0df5" providerId="LiveId" clId="{1442A1A2-3C92-4316-9254-8F5241C90C58}" dt="2025-01-22T09:06:30.953" v="660" actId="478"/>
          <ac:spMkLst>
            <pc:docMk/>
            <pc:sldMk cId="0" sldId="280"/>
            <ac:spMk id="31" creationId="{00000000-0000-0000-0000-000000000000}"/>
          </ac:spMkLst>
        </pc:spChg>
        <pc:spChg chg="mod">
          <ac:chgData name="Alexander Latinjak" userId="d3c1d4e5750e0df5" providerId="LiveId" clId="{1442A1A2-3C92-4316-9254-8F5241C90C58}" dt="2025-01-22T09:06:40.961" v="680" actId="14100"/>
          <ac:spMkLst>
            <pc:docMk/>
            <pc:sldMk cId="0" sldId="280"/>
            <ac:spMk id="33" creationId="{00000000-0000-0000-0000-000000000000}"/>
          </ac:spMkLst>
        </pc:spChg>
        <pc:picChg chg="del">
          <ac:chgData name="Alexander Latinjak" userId="d3c1d4e5750e0df5" providerId="LiveId" clId="{1442A1A2-3C92-4316-9254-8F5241C90C58}" dt="2025-01-22T09:05:56.731" v="647" actId="478"/>
          <ac:picMkLst>
            <pc:docMk/>
            <pc:sldMk cId="0" sldId="280"/>
            <ac:picMk id="18" creationId="{00000000-0000-0000-0000-000000000000}"/>
          </ac:picMkLst>
        </pc:picChg>
        <pc:cxnChg chg="del">
          <ac:chgData name="Alexander Latinjak" userId="d3c1d4e5750e0df5" providerId="LiveId" clId="{1442A1A2-3C92-4316-9254-8F5241C90C58}" dt="2025-01-22T09:05:59.243" v="648" actId="478"/>
          <ac:cxnSpMkLst>
            <pc:docMk/>
            <pc:sldMk cId="0" sldId="280"/>
            <ac:cxnSpMk id="11" creationId="{00000000-0000-0000-0000-000000000000}"/>
          </ac:cxnSpMkLst>
        </pc:cxnChg>
        <pc:cxnChg chg="del">
          <ac:chgData name="Alexander Latinjak" userId="d3c1d4e5750e0df5" providerId="LiveId" clId="{1442A1A2-3C92-4316-9254-8F5241C90C58}" dt="2025-01-22T09:05:56.731" v="647" actId="478"/>
          <ac:cxnSpMkLst>
            <pc:docMk/>
            <pc:sldMk cId="0" sldId="280"/>
            <ac:cxnSpMk id="12" creationId="{00000000-0000-0000-0000-000000000000}"/>
          </ac:cxnSpMkLst>
        </pc:cxnChg>
      </pc:sldChg>
      <pc:sldChg chg="addSp delSp modSp mod">
        <pc:chgData name="Alexander Latinjak" userId="d3c1d4e5750e0df5" providerId="LiveId" clId="{1442A1A2-3C92-4316-9254-8F5241C90C58}" dt="2025-01-22T09:07:38.082" v="696" actId="404"/>
        <pc:sldMkLst>
          <pc:docMk/>
          <pc:sldMk cId="3357295067" sldId="304"/>
        </pc:sldMkLst>
        <pc:spChg chg="add mod">
          <ac:chgData name="Alexander Latinjak" userId="d3c1d4e5750e0df5" providerId="LiveId" clId="{1442A1A2-3C92-4316-9254-8F5241C90C58}" dt="2025-01-22T09:07:11.336" v="683"/>
          <ac:spMkLst>
            <pc:docMk/>
            <pc:sldMk cId="3357295067" sldId="304"/>
            <ac:spMk id="2" creationId="{1F488AC9-67C3-E50A-891C-B4AA14C052D6}"/>
          </ac:spMkLst>
        </pc:spChg>
        <pc:spChg chg="add mod">
          <ac:chgData name="Alexander Latinjak" userId="d3c1d4e5750e0df5" providerId="LiveId" clId="{1442A1A2-3C92-4316-9254-8F5241C90C58}" dt="2025-01-22T09:07:25.042" v="690"/>
          <ac:spMkLst>
            <pc:docMk/>
            <pc:sldMk cId="3357295067" sldId="304"/>
            <ac:spMk id="3" creationId="{3180ABBA-07B9-6565-188E-B9B16ED3E75F}"/>
          </ac:spMkLst>
        </pc:spChg>
        <pc:spChg chg="add mod">
          <ac:chgData name="Alexander Latinjak" userId="d3c1d4e5750e0df5" providerId="LiveId" clId="{1442A1A2-3C92-4316-9254-8F5241C90C58}" dt="2025-01-22T09:07:14.677" v="685" actId="20577"/>
          <ac:spMkLst>
            <pc:docMk/>
            <pc:sldMk cId="3357295067" sldId="304"/>
            <ac:spMk id="5" creationId="{6681B770-E560-B0B1-C39C-C51C41BC3857}"/>
          </ac:spMkLst>
        </pc:spChg>
        <pc:spChg chg="del">
          <ac:chgData name="Alexander Latinjak" userId="d3c1d4e5750e0df5" providerId="LiveId" clId="{1442A1A2-3C92-4316-9254-8F5241C90C58}" dt="2025-01-22T09:07:01.110" v="681" actId="478"/>
          <ac:spMkLst>
            <pc:docMk/>
            <pc:sldMk cId="3357295067" sldId="304"/>
            <ac:spMk id="6" creationId="{00000000-0000-0000-0000-000000000000}"/>
          </ac:spMkLst>
        </pc:spChg>
        <pc:spChg chg="del">
          <ac:chgData name="Alexander Latinjak" userId="d3c1d4e5750e0df5" providerId="LiveId" clId="{1442A1A2-3C92-4316-9254-8F5241C90C58}" dt="2025-01-22T09:07:01.110" v="681" actId="478"/>
          <ac:spMkLst>
            <pc:docMk/>
            <pc:sldMk cId="3357295067" sldId="304"/>
            <ac:spMk id="10" creationId="{00000000-0000-0000-0000-000000000000}"/>
          </ac:spMkLst>
        </pc:spChg>
        <pc:spChg chg="del">
          <ac:chgData name="Alexander Latinjak" userId="d3c1d4e5750e0df5" providerId="LiveId" clId="{1442A1A2-3C92-4316-9254-8F5241C90C58}" dt="2025-01-22T09:07:04.098" v="682" actId="478"/>
          <ac:spMkLst>
            <pc:docMk/>
            <pc:sldMk cId="3357295067" sldId="304"/>
            <ac:spMk id="14" creationId="{00000000-0000-0000-0000-000000000000}"/>
          </ac:spMkLst>
        </pc:spChg>
        <pc:spChg chg="del">
          <ac:chgData name="Alexander Latinjak" userId="d3c1d4e5750e0df5" providerId="LiveId" clId="{1442A1A2-3C92-4316-9254-8F5241C90C58}" dt="2025-01-22T09:07:04.098" v="682" actId="478"/>
          <ac:spMkLst>
            <pc:docMk/>
            <pc:sldMk cId="3357295067" sldId="304"/>
            <ac:spMk id="17" creationId="{00000000-0000-0000-0000-000000000000}"/>
          </ac:spMkLst>
        </pc:spChg>
        <pc:spChg chg="del mod">
          <ac:chgData name="Alexander Latinjak" userId="d3c1d4e5750e0df5" providerId="LiveId" clId="{1442A1A2-3C92-4316-9254-8F5241C90C58}" dt="2025-01-22T09:07:21.513" v="687" actId="478"/>
          <ac:spMkLst>
            <pc:docMk/>
            <pc:sldMk cId="3357295067" sldId="304"/>
            <ac:spMk id="31" creationId="{00000000-0000-0000-0000-000000000000}"/>
          </ac:spMkLst>
        </pc:spChg>
        <pc:spChg chg="mod">
          <ac:chgData name="Alexander Latinjak" userId="d3c1d4e5750e0df5" providerId="LiveId" clId="{1442A1A2-3C92-4316-9254-8F5241C90C58}" dt="2025-01-22T09:07:38.082" v="696" actId="404"/>
          <ac:spMkLst>
            <pc:docMk/>
            <pc:sldMk cId="3357295067" sldId="304"/>
            <ac:spMk id="33" creationId="{00000000-0000-0000-0000-000000000000}"/>
          </ac:spMkLst>
        </pc:spChg>
        <pc:picChg chg="del">
          <ac:chgData name="Alexander Latinjak" userId="d3c1d4e5750e0df5" providerId="LiveId" clId="{1442A1A2-3C92-4316-9254-8F5241C90C58}" dt="2025-01-22T09:07:01.110" v="681" actId="478"/>
          <ac:picMkLst>
            <pc:docMk/>
            <pc:sldMk cId="3357295067" sldId="304"/>
            <ac:picMk id="18" creationId="{00000000-0000-0000-0000-000000000000}"/>
          </ac:picMkLst>
        </pc:picChg>
        <pc:cxnChg chg="del">
          <ac:chgData name="Alexander Latinjak" userId="d3c1d4e5750e0df5" providerId="LiveId" clId="{1442A1A2-3C92-4316-9254-8F5241C90C58}" dt="2025-01-22T09:07:04.098" v="682" actId="478"/>
          <ac:cxnSpMkLst>
            <pc:docMk/>
            <pc:sldMk cId="3357295067" sldId="304"/>
            <ac:cxnSpMk id="11" creationId="{00000000-0000-0000-0000-000000000000}"/>
          </ac:cxnSpMkLst>
        </pc:cxnChg>
        <pc:cxnChg chg="del">
          <ac:chgData name="Alexander Latinjak" userId="d3c1d4e5750e0df5" providerId="LiveId" clId="{1442A1A2-3C92-4316-9254-8F5241C90C58}" dt="2025-01-22T09:07:01.110" v="681" actId="478"/>
          <ac:cxnSpMkLst>
            <pc:docMk/>
            <pc:sldMk cId="3357295067" sldId="304"/>
            <ac:cxnSpMk id="12" creationId="{00000000-0000-0000-0000-000000000000}"/>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D481D4-889A-407D-9AF8-B1C3221E7159}" type="datetimeFigureOut">
              <a:rPr lang="es-ES" smtClean="0"/>
              <a:t>22/01/2025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F5EAF67-8A22-40BB-A57C-D3021FBB25B2}" type="slidenum">
              <a:rPr lang="es-ES" smtClean="0"/>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D481D4-889A-407D-9AF8-B1C3221E7159}" type="datetimeFigureOut">
              <a:rPr lang="es-ES" smtClean="0"/>
              <a:t>22/01/2025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F5EAF67-8A22-40BB-A57C-D3021FBB25B2}" type="slidenum">
              <a:rPr lang="es-ES" smtClean="0"/>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D481D4-889A-407D-9AF8-B1C3221E7159}" type="datetimeFigureOut">
              <a:rPr lang="es-ES" smtClean="0"/>
              <a:t>22/01/2025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F5EAF67-8A22-40BB-A57C-D3021FBB25B2}" type="slidenum">
              <a:rPr lang="es-ES" smtClean="0"/>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D481D4-889A-407D-9AF8-B1C3221E7159}" type="datetimeFigureOut">
              <a:rPr lang="es-ES" smtClean="0"/>
              <a:t>22/01/2025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F5EAF67-8A22-40BB-A57C-D3021FBB25B2}" type="slidenum">
              <a:rPr lang="es-ES" smtClean="0"/>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D481D4-889A-407D-9AF8-B1C3221E7159}" type="datetimeFigureOut">
              <a:rPr lang="es-ES" smtClean="0"/>
              <a:t>22/01/2025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F5EAF67-8A22-40BB-A57C-D3021FBB25B2}" type="slidenum">
              <a:rPr lang="es-ES" smtClean="0"/>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D481D4-889A-407D-9AF8-B1C3221E7159}" type="datetimeFigureOut">
              <a:rPr lang="es-ES" smtClean="0"/>
              <a:t>22/01/2025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F5EAF67-8A22-40BB-A57C-D3021FBB25B2}" type="slidenum">
              <a:rPr lang="es-ES" smtClean="0"/>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D481D4-889A-407D-9AF8-B1C3221E7159}" type="datetimeFigureOut">
              <a:rPr lang="es-ES" smtClean="0"/>
              <a:t>22/01/2025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DF5EAF67-8A22-40BB-A57C-D3021FBB25B2}" type="slidenum">
              <a:rPr lang="es-ES" smtClean="0"/>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D481D4-889A-407D-9AF8-B1C3221E7159}" type="datetimeFigureOut">
              <a:rPr lang="es-ES" smtClean="0"/>
              <a:t>22/01/2025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DF5EAF67-8A22-40BB-A57C-D3021FBB25B2}" type="slidenum">
              <a:rPr lang="es-ES" smtClean="0"/>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D481D4-889A-407D-9AF8-B1C3221E7159}" type="datetimeFigureOut">
              <a:rPr lang="es-ES" smtClean="0"/>
              <a:t>22/01/2025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DF5EAF67-8A22-40BB-A57C-D3021FBB25B2}" type="slidenum">
              <a:rPr lang="es-ES" smtClean="0"/>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CD481D4-889A-407D-9AF8-B1C3221E7159}" type="datetimeFigureOut">
              <a:rPr lang="es-ES" smtClean="0"/>
              <a:t>22/01/2025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F5EAF67-8A22-40BB-A57C-D3021FBB25B2}" type="slidenum">
              <a:rPr lang="es-ES" smtClean="0"/>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CD481D4-889A-407D-9AF8-B1C3221E7159}" type="datetimeFigureOut">
              <a:rPr lang="es-ES" smtClean="0"/>
              <a:t>22/01/2025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F5EAF67-8A22-40BB-A57C-D3021FBB25B2}" type="slidenum">
              <a:rPr lang="es-ES" smtClean="0"/>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CD481D4-889A-407D-9AF8-B1C3221E7159}" type="datetimeFigureOut">
              <a:rPr lang="es-ES" smtClean="0"/>
              <a:t>22/01/2025</a:t>
            </a:fld>
            <a:endParaRPr lang="es-E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F5EAF67-8A22-40BB-A57C-D3021FBB25B2}" type="slidenum">
              <a:rPr lang="es-ES" smtClean="0"/>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3" Type="http://schemas.openxmlformats.org/officeDocument/2006/relationships/image" Target="../media/image57.svg"/><Relationship Id="rId18" Type="http://schemas.openxmlformats.org/officeDocument/2006/relationships/image" Target="../media/image62.png"/><Relationship Id="rId26" Type="http://schemas.openxmlformats.org/officeDocument/2006/relationships/image" Target="../media/image31.png"/><Relationship Id="rId39" Type="http://schemas.openxmlformats.org/officeDocument/2006/relationships/image" Target="../media/image81.svg"/><Relationship Id="rId21" Type="http://schemas.openxmlformats.org/officeDocument/2006/relationships/image" Target="../media/image65.svg"/><Relationship Id="rId34" Type="http://schemas.openxmlformats.org/officeDocument/2006/relationships/image" Target="../media/image76.png"/><Relationship Id="rId42" Type="http://schemas.openxmlformats.org/officeDocument/2006/relationships/image" Target="../media/image84.png"/><Relationship Id="rId47" Type="http://schemas.openxmlformats.org/officeDocument/2006/relationships/image" Target="../media/image89.svg"/><Relationship Id="rId7" Type="http://schemas.openxmlformats.org/officeDocument/2006/relationships/image" Target="../media/image51.svg"/><Relationship Id="rId2" Type="http://schemas.openxmlformats.org/officeDocument/2006/relationships/image" Target="../media/image46.png"/><Relationship Id="rId16" Type="http://schemas.openxmlformats.org/officeDocument/2006/relationships/image" Target="../media/image60.png"/><Relationship Id="rId29" Type="http://schemas.openxmlformats.org/officeDocument/2006/relationships/image" Target="../media/image71.svg"/><Relationship Id="rId1" Type="http://schemas.openxmlformats.org/officeDocument/2006/relationships/slideLayout" Target="../slideLayouts/slideLayout1.xml"/><Relationship Id="rId6" Type="http://schemas.openxmlformats.org/officeDocument/2006/relationships/image" Target="../media/image50.png"/><Relationship Id="rId11" Type="http://schemas.openxmlformats.org/officeDocument/2006/relationships/image" Target="../media/image55.svg"/><Relationship Id="rId24" Type="http://schemas.openxmlformats.org/officeDocument/2006/relationships/image" Target="../media/image67.png"/><Relationship Id="rId32" Type="http://schemas.openxmlformats.org/officeDocument/2006/relationships/image" Target="../media/image74.png"/><Relationship Id="rId37" Type="http://schemas.openxmlformats.org/officeDocument/2006/relationships/image" Target="../media/image79.svg"/><Relationship Id="rId40" Type="http://schemas.openxmlformats.org/officeDocument/2006/relationships/image" Target="../media/image82.png"/><Relationship Id="rId45" Type="http://schemas.openxmlformats.org/officeDocument/2006/relationships/image" Target="../media/image87.svg"/><Relationship Id="rId5" Type="http://schemas.openxmlformats.org/officeDocument/2006/relationships/image" Target="../media/image49.svg"/><Relationship Id="rId15" Type="http://schemas.openxmlformats.org/officeDocument/2006/relationships/image" Target="../media/image59.svg"/><Relationship Id="rId23" Type="http://schemas.openxmlformats.org/officeDocument/2006/relationships/image" Target="../media/image66.svg"/><Relationship Id="rId28" Type="http://schemas.openxmlformats.org/officeDocument/2006/relationships/image" Target="../media/image70.png"/><Relationship Id="rId36" Type="http://schemas.openxmlformats.org/officeDocument/2006/relationships/image" Target="../media/image78.png"/><Relationship Id="rId10" Type="http://schemas.openxmlformats.org/officeDocument/2006/relationships/image" Target="../media/image54.png"/><Relationship Id="rId19" Type="http://schemas.openxmlformats.org/officeDocument/2006/relationships/image" Target="../media/image63.svg"/><Relationship Id="rId31" Type="http://schemas.openxmlformats.org/officeDocument/2006/relationships/image" Target="../media/image73.svg"/><Relationship Id="rId44" Type="http://schemas.openxmlformats.org/officeDocument/2006/relationships/image" Target="../media/image86.png"/><Relationship Id="rId4" Type="http://schemas.openxmlformats.org/officeDocument/2006/relationships/image" Target="../media/image48.png"/><Relationship Id="rId9" Type="http://schemas.openxmlformats.org/officeDocument/2006/relationships/image" Target="../media/image53.svg"/><Relationship Id="rId14" Type="http://schemas.openxmlformats.org/officeDocument/2006/relationships/image" Target="../media/image58.png"/><Relationship Id="rId22" Type="http://schemas.openxmlformats.org/officeDocument/2006/relationships/image" Target="../media/image16.png"/><Relationship Id="rId27" Type="http://schemas.openxmlformats.org/officeDocument/2006/relationships/image" Target="../media/image69.svg"/><Relationship Id="rId30" Type="http://schemas.openxmlformats.org/officeDocument/2006/relationships/image" Target="../media/image72.png"/><Relationship Id="rId35" Type="http://schemas.openxmlformats.org/officeDocument/2006/relationships/image" Target="../media/image77.svg"/><Relationship Id="rId43" Type="http://schemas.openxmlformats.org/officeDocument/2006/relationships/image" Target="../media/image85.svg"/><Relationship Id="rId48" Type="http://schemas.openxmlformats.org/officeDocument/2006/relationships/image" Target="../media/image2.png"/><Relationship Id="rId8" Type="http://schemas.openxmlformats.org/officeDocument/2006/relationships/image" Target="../media/image52.png"/><Relationship Id="rId3" Type="http://schemas.openxmlformats.org/officeDocument/2006/relationships/image" Target="../media/image47.svg"/><Relationship Id="rId12" Type="http://schemas.openxmlformats.org/officeDocument/2006/relationships/image" Target="../media/image56.png"/><Relationship Id="rId17" Type="http://schemas.openxmlformats.org/officeDocument/2006/relationships/image" Target="../media/image61.svg"/><Relationship Id="rId25" Type="http://schemas.openxmlformats.org/officeDocument/2006/relationships/image" Target="../media/image68.svg"/><Relationship Id="rId33" Type="http://schemas.openxmlformats.org/officeDocument/2006/relationships/image" Target="../media/image75.svg"/><Relationship Id="rId38" Type="http://schemas.openxmlformats.org/officeDocument/2006/relationships/image" Target="../media/image80.png"/><Relationship Id="rId46" Type="http://schemas.openxmlformats.org/officeDocument/2006/relationships/image" Target="../media/image88.png"/><Relationship Id="rId20" Type="http://schemas.openxmlformats.org/officeDocument/2006/relationships/image" Target="../media/image64.png"/><Relationship Id="rId41" Type="http://schemas.openxmlformats.org/officeDocument/2006/relationships/image" Target="../media/image83.sv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image" Target="../media/image91.png"/><Relationship Id="rId1" Type="http://schemas.openxmlformats.org/officeDocument/2006/relationships/slideLayout" Target="../slideLayouts/slideLayout1.xml"/><Relationship Id="rId6" Type="http://schemas.openxmlformats.org/officeDocument/2006/relationships/image" Target="../media/image95.png"/><Relationship Id="rId11" Type="http://schemas.openxmlformats.org/officeDocument/2006/relationships/image" Target="../media/image2.png"/><Relationship Id="rId5" Type="http://schemas.openxmlformats.org/officeDocument/2006/relationships/image" Target="../media/image94.png"/><Relationship Id="rId10" Type="http://schemas.openxmlformats.org/officeDocument/2006/relationships/image" Target="../media/image99.png"/><Relationship Id="rId4" Type="http://schemas.openxmlformats.org/officeDocument/2006/relationships/image" Target="../media/image93.png"/><Relationship Id="rId9" Type="http://schemas.openxmlformats.org/officeDocument/2006/relationships/image" Target="../media/image9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112.png"/><Relationship Id="rId18" Type="http://schemas.openxmlformats.org/officeDocument/2006/relationships/image" Target="../media/image2.png"/><Relationship Id="rId3" Type="http://schemas.openxmlformats.org/officeDocument/2006/relationships/image" Target="../media/image102.png"/><Relationship Id="rId7" Type="http://schemas.openxmlformats.org/officeDocument/2006/relationships/image" Target="../media/image106.png"/><Relationship Id="rId12" Type="http://schemas.openxmlformats.org/officeDocument/2006/relationships/image" Target="../media/image111.png"/><Relationship Id="rId17" Type="http://schemas.openxmlformats.org/officeDocument/2006/relationships/image" Target="../media/image116.png"/><Relationship Id="rId2" Type="http://schemas.openxmlformats.org/officeDocument/2006/relationships/image" Target="../media/image101.png"/><Relationship Id="rId16" Type="http://schemas.openxmlformats.org/officeDocument/2006/relationships/image" Target="../media/image115.png"/><Relationship Id="rId1" Type="http://schemas.openxmlformats.org/officeDocument/2006/relationships/slideLayout" Target="../slideLayouts/slideLayout1.xml"/><Relationship Id="rId6" Type="http://schemas.openxmlformats.org/officeDocument/2006/relationships/image" Target="../media/image105.png"/><Relationship Id="rId11" Type="http://schemas.openxmlformats.org/officeDocument/2006/relationships/image" Target="../media/image110.png"/><Relationship Id="rId5" Type="http://schemas.openxmlformats.org/officeDocument/2006/relationships/image" Target="../media/image104.png"/><Relationship Id="rId15" Type="http://schemas.openxmlformats.org/officeDocument/2006/relationships/image" Target="../media/image114.png"/><Relationship Id="rId10" Type="http://schemas.openxmlformats.org/officeDocument/2006/relationships/image" Target="../media/image109.png"/><Relationship Id="rId4" Type="http://schemas.openxmlformats.org/officeDocument/2006/relationships/image" Target="../media/image103.png"/><Relationship Id="rId9" Type="http://schemas.openxmlformats.org/officeDocument/2006/relationships/image" Target="../media/image108.png"/><Relationship Id="rId14" Type="http://schemas.openxmlformats.org/officeDocument/2006/relationships/image" Target="../media/image11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112.png"/><Relationship Id="rId18" Type="http://schemas.openxmlformats.org/officeDocument/2006/relationships/image" Target="../media/image118.png"/><Relationship Id="rId3" Type="http://schemas.openxmlformats.org/officeDocument/2006/relationships/image" Target="../media/image102.png"/><Relationship Id="rId21" Type="http://schemas.openxmlformats.org/officeDocument/2006/relationships/image" Target="../media/image121.png"/><Relationship Id="rId7" Type="http://schemas.openxmlformats.org/officeDocument/2006/relationships/image" Target="../media/image106.png"/><Relationship Id="rId12" Type="http://schemas.openxmlformats.org/officeDocument/2006/relationships/image" Target="../media/image111.png"/><Relationship Id="rId17" Type="http://schemas.openxmlformats.org/officeDocument/2006/relationships/image" Target="../media/image2.png"/><Relationship Id="rId2" Type="http://schemas.openxmlformats.org/officeDocument/2006/relationships/image" Target="../media/image101.png"/><Relationship Id="rId16" Type="http://schemas.openxmlformats.org/officeDocument/2006/relationships/image" Target="../media/image115.png"/><Relationship Id="rId20" Type="http://schemas.openxmlformats.org/officeDocument/2006/relationships/image" Target="../media/image120.png"/><Relationship Id="rId1" Type="http://schemas.openxmlformats.org/officeDocument/2006/relationships/slideLayout" Target="../slideLayouts/slideLayout1.xml"/><Relationship Id="rId6" Type="http://schemas.openxmlformats.org/officeDocument/2006/relationships/image" Target="../media/image105.png"/><Relationship Id="rId11" Type="http://schemas.openxmlformats.org/officeDocument/2006/relationships/image" Target="../media/image110.png"/><Relationship Id="rId5" Type="http://schemas.openxmlformats.org/officeDocument/2006/relationships/image" Target="../media/image104.png"/><Relationship Id="rId15" Type="http://schemas.openxmlformats.org/officeDocument/2006/relationships/image" Target="../media/image114.png"/><Relationship Id="rId10" Type="http://schemas.openxmlformats.org/officeDocument/2006/relationships/image" Target="../media/image109.png"/><Relationship Id="rId19" Type="http://schemas.openxmlformats.org/officeDocument/2006/relationships/image" Target="../media/image119.png"/><Relationship Id="rId4" Type="http://schemas.openxmlformats.org/officeDocument/2006/relationships/image" Target="../media/image103.png"/><Relationship Id="rId9" Type="http://schemas.openxmlformats.org/officeDocument/2006/relationships/image" Target="../media/image108.png"/><Relationship Id="rId14" Type="http://schemas.openxmlformats.org/officeDocument/2006/relationships/image" Target="../media/image113.png"/><Relationship Id="rId22" Type="http://schemas.openxmlformats.org/officeDocument/2006/relationships/image" Target="../media/image122.png"/></Relationships>
</file>

<file path=ppt/slides/_rels/slide18.xml.rels><?xml version="1.0" encoding="UTF-8" standalone="yes"?>
<Relationships xmlns="http://schemas.openxmlformats.org/package/2006/relationships"><Relationship Id="rId13" Type="http://schemas.openxmlformats.org/officeDocument/2006/relationships/image" Target="../media/image132.png"/><Relationship Id="rId18" Type="http://schemas.openxmlformats.org/officeDocument/2006/relationships/image" Target="../media/image137.svg"/><Relationship Id="rId26" Type="http://schemas.openxmlformats.org/officeDocument/2006/relationships/image" Target="../media/image145.svg"/><Relationship Id="rId39" Type="http://schemas.openxmlformats.org/officeDocument/2006/relationships/image" Target="../media/image70.png"/><Relationship Id="rId21" Type="http://schemas.openxmlformats.org/officeDocument/2006/relationships/image" Target="../media/image140.png"/><Relationship Id="rId34" Type="http://schemas.openxmlformats.org/officeDocument/2006/relationships/image" Target="../media/image152.svg"/><Relationship Id="rId42" Type="http://schemas.openxmlformats.org/officeDocument/2006/relationships/image" Target="../media/image158.svg"/><Relationship Id="rId7" Type="http://schemas.openxmlformats.org/officeDocument/2006/relationships/image" Target="../media/image127.png"/><Relationship Id="rId2" Type="http://schemas.openxmlformats.org/officeDocument/2006/relationships/image" Target="../media/image2.png"/><Relationship Id="rId16" Type="http://schemas.openxmlformats.org/officeDocument/2006/relationships/image" Target="../media/image135.svg"/><Relationship Id="rId20" Type="http://schemas.openxmlformats.org/officeDocument/2006/relationships/image" Target="../media/image139.svg"/><Relationship Id="rId29" Type="http://schemas.openxmlformats.org/officeDocument/2006/relationships/image" Target="../media/image148.png"/><Relationship Id="rId41" Type="http://schemas.openxmlformats.org/officeDocument/2006/relationships/image" Target="../media/image157.png"/><Relationship Id="rId1" Type="http://schemas.openxmlformats.org/officeDocument/2006/relationships/slideLayout" Target="../slideLayouts/slideLayout1.xml"/><Relationship Id="rId6" Type="http://schemas.openxmlformats.org/officeDocument/2006/relationships/image" Target="../media/image126.svg"/><Relationship Id="rId11" Type="http://schemas.openxmlformats.org/officeDocument/2006/relationships/image" Target="../media/image106.png"/><Relationship Id="rId24" Type="http://schemas.openxmlformats.org/officeDocument/2006/relationships/image" Target="../media/image143.svg"/><Relationship Id="rId32" Type="http://schemas.openxmlformats.org/officeDocument/2006/relationships/image" Target="../media/image151.svg"/><Relationship Id="rId37" Type="http://schemas.openxmlformats.org/officeDocument/2006/relationships/image" Target="../media/image155.png"/><Relationship Id="rId40" Type="http://schemas.openxmlformats.org/officeDocument/2006/relationships/image" Target="../media/image71.svg"/><Relationship Id="rId5" Type="http://schemas.openxmlformats.org/officeDocument/2006/relationships/image" Target="../media/image125.png"/><Relationship Id="rId15" Type="http://schemas.openxmlformats.org/officeDocument/2006/relationships/image" Target="../media/image134.png"/><Relationship Id="rId23" Type="http://schemas.openxmlformats.org/officeDocument/2006/relationships/image" Target="../media/image142.png"/><Relationship Id="rId28" Type="http://schemas.openxmlformats.org/officeDocument/2006/relationships/image" Target="../media/image147.svg"/><Relationship Id="rId36" Type="http://schemas.openxmlformats.org/officeDocument/2006/relationships/image" Target="../media/image154.svg"/><Relationship Id="rId10" Type="http://schemas.openxmlformats.org/officeDocument/2006/relationships/image" Target="../media/image130.svg"/><Relationship Id="rId19" Type="http://schemas.openxmlformats.org/officeDocument/2006/relationships/image" Target="../media/image138.png"/><Relationship Id="rId31" Type="http://schemas.openxmlformats.org/officeDocument/2006/relationships/image" Target="../media/image150.png"/><Relationship Id="rId4" Type="http://schemas.openxmlformats.org/officeDocument/2006/relationships/image" Target="../media/image124.svg"/><Relationship Id="rId9" Type="http://schemas.openxmlformats.org/officeDocument/2006/relationships/image" Target="../media/image129.png"/><Relationship Id="rId14" Type="http://schemas.openxmlformats.org/officeDocument/2006/relationships/image" Target="../media/image133.svg"/><Relationship Id="rId22" Type="http://schemas.openxmlformats.org/officeDocument/2006/relationships/image" Target="../media/image141.svg"/><Relationship Id="rId27" Type="http://schemas.openxmlformats.org/officeDocument/2006/relationships/image" Target="../media/image146.png"/><Relationship Id="rId30" Type="http://schemas.openxmlformats.org/officeDocument/2006/relationships/image" Target="../media/image149.svg"/><Relationship Id="rId35" Type="http://schemas.openxmlformats.org/officeDocument/2006/relationships/image" Target="../media/image153.png"/><Relationship Id="rId8" Type="http://schemas.openxmlformats.org/officeDocument/2006/relationships/image" Target="../media/image128.svg"/><Relationship Id="rId3" Type="http://schemas.openxmlformats.org/officeDocument/2006/relationships/image" Target="../media/image123.png"/><Relationship Id="rId12" Type="http://schemas.openxmlformats.org/officeDocument/2006/relationships/image" Target="../media/image131.svg"/><Relationship Id="rId17" Type="http://schemas.openxmlformats.org/officeDocument/2006/relationships/image" Target="../media/image136.png"/><Relationship Id="rId25" Type="http://schemas.openxmlformats.org/officeDocument/2006/relationships/image" Target="../media/image144.png"/><Relationship Id="rId33" Type="http://schemas.openxmlformats.org/officeDocument/2006/relationships/image" Target="../media/image96.png"/><Relationship Id="rId38" Type="http://schemas.openxmlformats.org/officeDocument/2006/relationships/image" Target="../media/image156.sv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160.png"/><Relationship Id="rId7" Type="http://schemas.openxmlformats.org/officeDocument/2006/relationships/image" Target="../media/image16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63.png"/><Relationship Id="rId5" Type="http://schemas.openxmlformats.org/officeDocument/2006/relationships/image" Target="../media/image162.png"/><Relationship Id="rId4" Type="http://schemas.openxmlformats.org/officeDocument/2006/relationships/image" Target="../media/image161.png"/><Relationship Id="rId9" Type="http://schemas.openxmlformats.org/officeDocument/2006/relationships/image" Target="../media/image165.png"/></Relationships>
</file>

<file path=ppt/slides/_rels/slide21.xml.rels><?xml version="1.0" encoding="UTF-8" standalone="yes"?>
<Relationships xmlns="http://schemas.openxmlformats.org/package/2006/relationships"><Relationship Id="rId8" Type="http://schemas.openxmlformats.org/officeDocument/2006/relationships/image" Target="../media/image171.png"/><Relationship Id="rId3" Type="http://schemas.openxmlformats.org/officeDocument/2006/relationships/image" Target="../media/image166.png"/><Relationship Id="rId7" Type="http://schemas.openxmlformats.org/officeDocument/2006/relationships/image" Target="../media/image17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69.png"/><Relationship Id="rId5" Type="http://schemas.openxmlformats.org/officeDocument/2006/relationships/image" Target="../media/image168.png"/><Relationship Id="rId4" Type="http://schemas.openxmlformats.org/officeDocument/2006/relationships/image" Target="../media/image167.png"/></Relationships>
</file>

<file path=ppt/slides/_rels/slide22.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75.svg"/><Relationship Id="rId5" Type="http://schemas.openxmlformats.org/officeDocument/2006/relationships/image" Target="../media/image174.png"/><Relationship Id="rId4" Type="http://schemas.openxmlformats.org/officeDocument/2006/relationships/image" Target="../media/image173.png"/></Relationships>
</file>

<file path=ppt/slides/_rels/slide23.xml.rels><?xml version="1.0" encoding="UTF-8" standalone="yes"?>
<Relationships xmlns="http://schemas.openxmlformats.org/package/2006/relationships"><Relationship Id="rId3" Type="http://schemas.openxmlformats.org/officeDocument/2006/relationships/image" Target="../media/image177.svg"/><Relationship Id="rId2" Type="http://schemas.openxmlformats.org/officeDocument/2006/relationships/image" Target="../media/image176.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79.png"/><Relationship Id="rId4" Type="http://schemas.openxmlformats.org/officeDocument/2006/relationships/image" Target="../media/image17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2.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image" Target="../media/image28.png"/><Relationship Id="rId16"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19" Type="http://schemas.openxmlformats.org/officeDocument/2006/relationships/image" Target="../media/image2.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858000" cy="990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Google Shape;105;p13"/>
          <p:cNvSpPr txBox="1"/>
          <p:nvPr/>
        </p:nvSpPr>
        <p:spPr>
          <a:xfrm>
            <a:off x="261113" y="9140455"/>
            <a:ext cx="2951863"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Follow us on Twitter </a:t>
            </a:r>
            <a:r>
              <a:rPr lang="en-GB"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@PsychMapping</a:t>
            </a:r>
            <a:endParaRPr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endParaRPr>
          </a:p>
        </p:txBody>
      </p:sp>
      <p:sp>
        <p:nvSpPr>
          <p:cNvPr id="39" name="TextBox 38"/>
          <p:cNvSpPr txBox="1"/>
          <p:nvPr/>
        </p:nvSpPr>
        <p:spPr>
          <a:xfrm>
            <a:off x="0" y="6396062"/>
            <a:ext cx="6858000" cy="954107"/>
          </a:xfrm>
          <a:prstGeom prst="rect">
            <a:avLst/>
          </a:prstGeom>
          <a:noFill/>
        </p:spPr>
        <p:txBody>
          <a:bodyPr wrap="square">
            <a:spAutoFit/>
          </a:bodyPr>
          <a:lstStyle/>
          <a:p>
            <a:pPr algn="ctr"/>
            <a:r>
              <a:rPr lang="es-ES" sz="3200" b="1" dirty="0">
                <a:solidFill>
                  <a:schemeClr val="tx1"/>
                </a:solidFill>
                <a:latin typeface="Century" panose="02040604050505020304" pitchFamily="18" charset="0"/>
              </a:rPr>
              <a:t>Revised version</a:t>
            </a:r>
          </a:p>
          <a:p>
            <a:pPr algn="ctr"/>
            <a:r>
              <a:rPr lang="es-ES" sz="2400" b="1" dirty="0">
                <a:latin typeface="Century" panose="02040604050505020304" pitchFamily="18" charset="0"/>
              </a:rPr>
              <a:t>Sport &amp; Exercise Edition</a:t>
            </a:r>
            <a:endParaRPr lang="es-ES" b="1" dirty="0">
              <a:latin typeface="Century" panose="02040604050505020304" pitchFamily="18" charset="0"/>
            </a:endParaRPr>
          </a:p>
        </p:txBody>
      </p:sp>
      <p:pic>
        <p:nvPicPr>
          <p:cNvPr id="2" name="Picture 1"/>
          <p:cNvPicPr>
            <a:picLocks noChangeAspect="1"/>
          </p:cNvPicPr>
          <p:nvPr/>
        </p:nvPicPr>
        <p:blipFill>
          <a:blip r:embed="rId2"/>
          <a:stretch>
            <a:fillRect/>
          </a:stretch>
        </p:blipFill>
        <p:spPr>
          <a:xfrm>
            <a:off x="1889854" y="2257504"/>
            <a:ext cx="3078291" cy="4019303"/>
          </a:xfrm>
          <a:prstGeom prst="rect">
            <a:avLst/>
          </a:prstGeom>
        </p:spPr>
      </p:pic>
      <p:sp>
        <p:nvSpPr>
          <p:cNvPr id="10" name="Google Shape;105;p13"/>
          <p:cNvSpPr txBox="1"/>
          <p:nvPr/>
        </p:nvSpPr>
        <p:spPr>
          <a:xfrm>
            <a:off x="3789505" y="9131246"/>
            <a:ext cx="2951863" cy="64629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Find out more about us:</a:t>
            </a:r>
          </a:p>
          <a:p>
            <a:pPr marL="0" marR="0" lvl="0" indent="0" algn="r" rtl="0">
              <a:spcBef>
                <a:spcPts val="0"/>
              </a:spcBef>
              <a:spcAft>
                <a:spcPts val="0"/>
              </a:spcAft>
              <a:buNone/>
            </a:pPr>
            <a:r>
              <a:rPr lang="en-GB"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www.psychmapping.com</a:t>
            </a:r>
            <a:endParaRPr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858000" cy="990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Freeform: Shape 14"/>
          <p:cNvSpPr/>
          <p:nvPr/>
        </p:nvSpPr>
        <p:spPr>
          <a:xfrm>
            <a:off x="382581" y="3557832"/>
            <a:ext cx="6029810" cy="3676670"/>
          </a:xfrm>
          <a:custGeom>
            <a:avLst/>
            <a:gdLst>
              <a:gd name="connsiteX0" fmla="*/ 592156 w 6029810"/>
              <a:gd name="connsiteY0" fmla="*/ 900186 h 3676670"/>
              <a:gd name="connsiteX1" fmla="*/ 519004 w 6029810"/>
              <a:gd name="connsiteY1" fmla="*/ 997722 h 3676670"/>
              <a:gd name="connsiteX2" fmla="*/ 482428 w 6029810"/>
              <a:gd name="connsiteY2" fmla="*/ 1058682 h 3676670"/>
              <a:gd name="connsiteX3" fmla="*/ 579964 w 6029810"/>
              <a:gd name="connsiteY3" fmla="*/ 997722 h 3676670"/>
              <a:gd name="connsiteX4" fmla="*/ 896956 w 6029810"/>
              <a:gd name="connsiteY4" fmla="*/ 729498 h 3676670"/>
              <a:gd name="connsiteX5" fmla="*/ 1055452 w 6029810"/>
              <a:gd name="connsiteY5" fmla="*/ 546618 h 3676670"/>
              <a:gd name="connsiteX6" fmla="*/ 1116412 w 6029810"/>
              <a:gd name="connsiteY6" fmla="*/ 473466 h 3676670"/>
              <a:gd name="connsiteX7" fmla="*/ 1140796 w 6029810"/>
              <a:gd name="connsiteY7" fmla="*/ 436890 h 3676670"/>
              <a:gd name="connsiteX8" fmla="*/ 909148 w 6029810"/>
              <a:gd name="connsiteY8" fmla="*/ 668538 h 3676670"/>
              <a:gd name="connsiteX9" fmla="*/ 628732 w 6029810"/>
              <a:gd name="connsiteY9" fmla="*/ 1131834 h 3676670"/>
              <a:gd name="connsiteX10" fmla="*/ 592156 w 6029810"/>
              <a:gd name="connsiteY10" fmla="*/ 1278138 h 3676670"/>
              <a:gd name="connsiteX11" fmla="*/ 1433404 w 6029810"/>
              <a:gd name="connsiteY11" fmla="*/ 510042 h 3676670"/>
              <a:gd name="connsiteX12" fmla="*/ 1628476 w 6029810"/>
              <a:gd name="connsiteY12" fmla="*/ 351546 h 3676670"/>
              <a:gd name="connsiteX13" fmla="*/ 1445596 w 6029810"/>
              <a:gd name="connsiteY13" fmla="*/ 473466 h 3676670"/>
              <a:gd name="connsiteX14" fmla="*/ 799420 w 6029810"/>
              <a:gd name="connsiteY14" fmla="*/ 1229370 h 3676670"/>
              <a:gd name="connsiteX15" fmla="*/ 628732 w 6029810"/>
              <a:gd name="connsiteY15" fmla="*/ 1485402 h 3676670"/>
              <a:gd name="connsiteX16" fmla="*/ 592156 w 6029810"/>
              <a:gd name="connsiteY16" fmla="*/ 1570746 h 3676670"/>
              <a:gd name="connsiteX17" fmla="*/ 1604092 w 6029810"/>
              <a:gd name="connsiteY17" fmla="*/ 753882 h 3676670"/>
              <a:gd name="connsiteX18" fmla="*/ 1774780 w 6029810"/>
              <a:gd name="connsiteY18" fmla="*/ 571002 h 3676670"/>
              <a:gd name="connsiteX19" fmla="*/ 1860124 w 6029810"/>
              <a:gd name="connsiteY19" fmla="*/ 485658 h 3676670"/>
              <a:gd name="connsiteX20" fmla="*/ 1640668 w 6029810"/>
              <a:gd name="connsiteY20" fmla="*/ 656346 h 3676670"/>
              <a:gd name="connsiteX21" fmla="*/ 775036 w 6029810"/>
              <a:gd name="connsiteY21" fmla="*/ 1643898 h 3676670"/>
              <a:gd name="connsiteX22" fmla="*/ 628732 w 6029810"/>
              <a:gd name="connsiteY22" fmla="*/ 1863354 h 3676670"/>
              <a:gd name="connsiteX23" fmla="*/ 592156 w 6029810"/>
              <a:gd name="connsiteY23" fmla="*/ 1887738 h 3676670"/>
              <a:gd name="connsiteX24" fmla="*/ 1786972 w 6029810"/>
              <a:gd name="connsiteY24" fmla="*/ 863610 h 3676670"/>
              <a:gd name="connsiteX25" fmla="*/ 2079580 w 6029810"/>
              <a:gd name="connsiteY25" fmla="*/ 558810 h 3676670"/>
              <a:gd name="connsiteX26" fmla="*/ 2140540 w 6029810"/>
              <a:gd name="connsiteY26" fmla="*/ 473466 h 3676670"/>
              <a:gd name="connsiteX27" fmla="*/ 2116156 w 6029810"/>
              <a:gd name="connsiteY27" fmla="*/ 522234 h 3676670"/>
              <a:gd name="connsiteX28" fmla="*/ 1116412 w 6029810"/>
              <a:gd name="connsiteY28" fmla="*/ 1534170 h 3676670"/>
              <a:gd name="connsiteX29" fmla="*/ 665308 w 6029810"/>
              <a:gd name="connsiteY29" fmla="*/ 1997466 h 3676670"/>
              <a:gd name="connsiteX30" fmla="*/ 506812 w 6029810"/>
              <a:gd name="connsiteY30" fmla="*/ 2168154 h 3676670"/>
              <a:gd name="connsiteX31" fmla="*/ 1933276 w 6029810"/>
              <a:gd name="connsiteY31" fmla="*/ 961146 h 3676670"/>
              <a:gd name="connsiteX32" fmla="*/ 2311228 w 6029810"/>
              <a:gd name="connsiteY32" fmla="*/ 595386 h 3676670"/>
              <a:gd name="connsiteX33" fmla="*/ 2457532 w 6029810"/>
              <a:gd name="connsiteY33" fmla="*/ 436890 h 3676670"/>
              <a:gd name="connsiteX34" fmla="*/ 2286844 w 6029810"/>
              <a:gd name="connsiteY34" fmla="*/ 656346 h 3676670"/>
              <a:gd name="connsiteX35" fmla="*/ 994492 w 6029810"/>
              <a:gd name="connsiteY35" fmla="*/ 2058426 h 3676670"/>
              <a:gd name="connsiteX36" fmla="*/ 592156 w 6029810"/>
              <a:gd name="connsiteY36" fmla="*/ 2460762 h 3676670"/>
              <a:gd name="connsiteX37" fmla="*/ 433660 w 6029810"/>
              <a:gd name="connsiteY37" fmla="*/ 2619258 h 3676670"/>
              <a:gd name="connsiteX38" fmla="*/ 2274652 w 6029810"/>
              <a:gd name="connsiteY38" fmla="*/ 1046490 h 3676670"/>
              <a:gd name="connsiteX39" fmla="*/ 2713564 w 6029810"/>
              <a:gd name="connsiteY39" fmla="*/ 705114 h 3676670"/>
              <a:gd name="connsiteX40" fmla="*/ 2847676 w 6029810"/>
              <a:gd name="connsiteY40" fmla="*/ 558810 h 3676670"/>
              <a:gd name="connsiteX41" fmla="*/ 2445340 w 6029810"/>
              <a:gd name="connsiteY41" fmla="*/ 851418 h 3676670"/>
              <a:gd name="connsiteX42" fmla="*/ 470236 w 6029810"/>
              <a:gd name="connsiteY42" fmla="*/ 2814330 h 3676670"/>
              <a:gd name="connsiteX43" fmla="*/ 80092 w 6029810"/>
              <a:gd name="connsiteY43" fmla="*/ 3216666 h 3676670"/>
              <a:gd name="connsiteX44" fmla="*/ 6940 w 6029810"/>
              <a:gd name="connsiteY44" fmla="*/ 3314202 h 3676670"/>
              <a:gd name="connsiteX45" fmla="*/ 1579708 w 6029810"/>
              <a:gd name="connsiteY45" fmla="*/ 1912122 h 3676670"/>
              <a:gd name="connsiteX46" fmla="*/ 2225884 w 6029810"/>
              <a:gd name="connsiteY46" fmla="*/ 1326906 h 3676670"/>
              <a:gd name="connsiteX47" fmla="*/ 2603836 w 6029810"/>
              <a:gd name="connsiteY47" fmla="*/ 997722 h 3676670"/>
              <a:gd name="connsiteX48" fmla="*/ 2701372 w 6029810"/>
              <a:gd name="connsiteY48" fmla="*/ 900186 h 3676670"/>
              <a:gd name="connsiteX49" fmla="*/ 628732 w 6029810"/>
              <a:gd name="connsiteY49" fmla="*/ 3241050 h 3676670"/>
              <a:gd name="connsiteX50" fmla="*/ 519004 w 6029810"/>
              <a:gd name="connsiteY50" fmla="*/ 3387354 h 3676670"/>
              <a:gd name="connsiteX51" fmla="*/ 2164924 w 6029810"/>
              <a:gd name="connsiteY51" fmla="*/ 1668282 h 3676670"/>
              <a:gd name="connsiteX52" fmla="*/ 2603836 w 6029810"/>
              <a:gd name="connsiteY52" fmla="*/ 1192794 h 3676670"/>
              <a:gd name="connsiteX53" fmla="*/ 2774524 w 6029810"/>
              <a:gd name="connsiteY53" fmla="*/ 973338 h 3676670"/>
              <a:gd name="connsiteX54" fmla="*/ 2896444 w 6029810"/>
              <a:gd name="connsiteY54" fmla="*/ 827034 h 3676670"/>
              <a:gd name="connsiteX55" fmla="*/ 1982044 w 6029810"/>
              <a:gd name="connsiteY55" fmla="*/ 1936506 h 3676670"/>
              <a:gd name="connsiteX56" fmla="*/ 433660 w 6029810"/>
              <a:gd name="connsiteY56" fmla="*/ 3521466 h 3676670"/>
              <a:gd name="connsiteX57" fmla="*/ 1055452 w 6029810"/>
              <a:gd name="connsiteY57" fmla="*/ 2948442 h 3676670"/>
              <a:gd name="connsiteX58" fmla="*/ 3189052 w 6029810"/>
              <a:gd name="connsiteY58" fmla="*/ 1363482 h 3676670"/>
              <a:gd name="connsiteX59" fmla="*/ 3871804 w 6029810"/>
              <a:gd name="connsiteY59" fmla="*/ 827034 h 3676670"/>
              <a:gd name="connsiteX60" fmla="*/ 3835228 w 6029810"/>
              <a:gd name="connsiteY60" fmla="*/ 851418 h 3676670"/>
              <a:gd name="connsiteX61" fmla="*/ 1213948 w 6029810"/>
              <a:gd name="connsiteY61" fmla="*/ 3021594 h 3676670"/>
              <a:gd name="connsiteX62" fmla="*/ 1140796 w 6029810"/>
              <a:gd name="connsiteY62" fmla="*/ 3106938 h 3676670"/>
              <a:gd name="connsiteX63" fmla="*/ 2347804 w 6029810"/>
              <a:gd name="connsiteY63" fmla="*/ 1851162 h 3676670"/>
              <a:gd name="connsiteX64" fmla="*/ 2859868 w 6029810"/>
              <a:gd name="connsiteY64" fmla="*/ 1290330 h 3676670"/>
              <a:gd name="connsiteX65" fmla="*/ 1092028 w 6029810"/>
              <a:gd name="connsiteY65" fmla="*/ 2802138 h 3676670"/>
              <a:gd name="connsiteX66" fmla="*/ 470236 w 6029810"/>
              <a:gd name="connsiteY66" fmla="*/ 3436122 h 3676670"/>
              <a:gd name="connsiteX67" fmla="*/ 2055196 w 6029810"/>
              <a:gd name="connsiteY67" fmla="*/ 2741178 h 3676670"/>
              <a:gd name="connsiteX68" fmla="*/ 4261948 w 6029810"/>
              <a:gd name="connsiteY68" fmla="*/ 1144026 h 3676670"/>
              <a:gd name="connsiteX69" fmla="*/ 4213180 w 6029810"/>
              <a:gd name="connsiteY69" fmla="*/ 1192794 h 3676670"/>
              <a:gd name="connsiteX70" fmla="*/ 1543132 w 6029810"/>
              <a:gd name="connsiteY70" fmla="*/ 2911866 h 3676670"/>
              <a:gd name="connsiteX71" fmla="*/ 2274652 w 6029810"/>
              <a:gd name="connsiteY71" fmla="*/ 2131578 h 3676670"/>
              <a:gd name="connsiteX72" fmla="*/ 3286588 w 6029810"/>
              <a:gd name="connsiteY72" fmla="*/ 1229370 h 3676670"/>
              <a:gd name="connsiteX73" fmla="*/ 3457276 w 6029810"/>
              <a:gd name="connsiteY73" fmla="*/ 1022106 h 3676670"/>
              <a:gd name="connsiteX74" fmla="*/ 1530940 w 6029810"/>
              <a:gd name="connsiteY74" fmla="*/ 2631450 h 3676670"/>
              <a:gd name="connsiteX75" fmla="*/ 2920828 w 6029810"/>
              <a:gd name="connsiteY75" fmla="*/ 1899930 h 3676670"/>
              <a:gd name="connsiteX76" fmla="*/ 4554556 w 6029810"/>
              <a:gd name="connsiteY76" fmla="*/ 802650 h 3676670"/>
              <a:gd name="connsiteX77" fmla="*/ 4713052 w 6029810"/>
              <a:gd name="connsiteY77" fmla="*/ 571002 h 3676670"/>
              <a:gd name="connsiteX78" fmla="*/ 1726012 w 6029810"/>
              <a:gd name="connsiteY78" fmla="*/ 3143514 h 3676670"/>
              <a:gd name="connsiteX79" fmla="*/ 1701628 w 6029810"/>
              <a:gd name="connsiteY79" fmla="*/ 3180090 h 3676670"/>
              <a:gd name="connsiteX80" fmla="*/ 2116156 w 6029810"/>
              <a:gd name="connsiteY80" fmla="*/ 2863098 h 3676670"/>
              <a:gd name="connsiteX81" fmla="*/ 3579196 w 6029810"/>
              <a:gd name="connsiteY81" fmla="*/ 1436634 h 3676670"/>
              <a:gd name="connsiteX82" fmla="*/ 3506044 w 6029810"/>
              <a:gd name="connsiteY82" fmla="*/ 1497594 h 3676670"/>
              <a:gd name="connsiteX83" fmla="*/ 2701372 w 6029810"/>
              <a:gd name="connsiteY83" fmla="*/ 2326650 h 3676670"/>
              <a:gd name="connsiteX84" fmla="*/ 2591644 w 6029810"/>
              <a:gd name="connsiteY84" fmla="*/ 2497338 h 3676670"/>
              <a:gd name="connsiteX85" fmla="*/ 3506044 w 6029810"/>
              <a:gd name="connsiteY85" fmla="*/ 1802394 h 3676670"/>
              <a:gd name="connsiteX86" fmla="*/ 3542620 w 6029810"/>
              <a:gd name="connsiteY86" fmla="*/ 1753626 h 3676670"/>
              <a:gd name="connsiteX87" fmla="*/ 2445340 w 6029810"/>
              <a:gd name="connsiteY87" fmla="*/ 2850906 h 3676670"/>
              <a:gd name="connsiteX88" fmla="*/ 2396572 w 6029810"/>
              <a:gd name="connsiteY88" fmla="*/ 2899674 h 3676670"/>
              <a:gd name="connsiteX89" fmla="*/ 4420444 w 6029810"/>
              <a:gd name="connsiteY89" fmla="*/ 1485402 h 3676670"/>
              <a:gd name="connsiteX90" fmla="*/ 3737692 w 6029810"/>
              <a:gd name="connsiteY90" fmla="*/ 2095002 h 3676670"/>
              <a:gd name="connsiteX91" fmla="*/ 2420956 w 6029810"/>
              <a:gd name="connsiteY91" fmla="*/ 3253242 h 3676670"/>
              <a:gd name="connsiteX92" fmla="*/ 4420444 w 6029810"/>
              <a:gd name="connsiteY92" fmla="*/ 1582938 h 3676670"/>
              <a:gd name="connsiteX93" fmla="*/ 4627708 w 6029810"/>
              <a:gd name="connsiteY93" fmla="*/ 1278138 h 3676670"/>
              <a:gd name="connsiteX94" fmla="*/ 2969596 w 6029810"/>
              <a:gd name="connsiteY94" fmla="*/ 2887482 h 3676670"/>
              <a:gd name="connsiteX95" fmla="*/ 4944700 w 6029810"/>
              <a:gd name="connsiteY95" fmla="*/ 1107450 h 3676670"/>
              <a:gd name="connsiteX96" fmla="*/ 3798652 w 6029810"/>
              <a:gd name="connsiteY96" fmla="*/ 2326650 h 3676670"/>
              <a:gd name="connsiteX97" fmla="*/ 3676732 w 6029810"/>
              <a:gd name="connsiteY97" fmla="*/ 2533914 h 3676670"/>
              <a:gd name="connsiteX98" fmla="*/ 5249500 w 6029810"/>
              <a:gd name="connsiteY98" fmla="*/ 814842 h 3676670"/>
              <a:gd name="connsiteX99" fmla="*/ 4005916 w 6029810"/>
              <a:gd name="connsiteY99" fmla="*/ 2229114 h 3676670"/>
              <a:gd name="connsiteX100" fmla="*/ 3969340 w 6029810"/>
              <a:gd name="connsiteY100" fmla="*/ 2302266 h 3676670"/>
              <a:gd name="connsiteX101" fmla="*/ 5237308 w 6029810"/>
              <a:gd name="connsiteY101" fmla="*/ 863610 h 3676670"/>
              <a:gd name="connsiteX102" fmla="*/ 5310460 w 6029810"/>
              <a:gd name="connsiteY102" fmla="*/ 802650 h 3676670"/>
              <a:gd name="connsiteX103" fmla="*/ 4213180 w 6029810"/>
              <a:gd name="connsiteY103" fmla="*/ 2204730 h 3676670"/>
              <a:gd name="connsiteX104" fmla="*/ 3286588 w 6029810"/>
              <a:gd name="connsiteY104" fmla="*/ 3143514 h 3676670"/>
              <a:gd name="connsiteX105" fmla="*/ 4322908 w 6029810"/>
              <a:gd name="connsiteY105" fmla="*/ 2472954 h 3676670"/>
              <a:gd name="connsiteX106" fmla="*/ 5627452 w 6029810"/>
              <a:gd name="connsiteY106" fmla="*/ 1461018 h 3676670"/>
              <a:gd name="connsiteX107" fmla="*/ 5785948 w 6029810"/>
              <a:gd name="connsiteY107" fmla="*/ 1241562 h 3676670"/>
              <a:gd name="connsiteX108" fmla="*/ 4871548 w 6029810"/>
              <a:gd name="connsiteY108" fmla="*/ 1924314 h 3676670"/>
              <a:gd name="connsiteX109" fmla="*/ 3042748 w 6029810"/>
              <a:gd name="connsiteY109" fmla="*/ 3497082 h 3676670"/>
              <a:gd name="connsiteX110" fmla="*/ 2884252 w 6029810"/>
              <a:gd name="connsiteY110" fmla="*/ 3667770 h 3676670"/>
              <a:gd name="connsiteX111" fmla="*/ 5188540 w 6029810"/>
              <a:gd name="connsiteY111" fmla="*/ 1485402 h 3676670"/>
              <a:gd name="connsiteX112" fmla="*/ 5322652 w 6029810"/>
              <a:gd name="connsiteY112" fmla="*/ 1204986 h 3676670"/>
              <a:gd name="connsiteX113" fmla="*/ 3993724 w 6029810"/>
              <a:gd name="connsiteY113" fmla="*/ 2911866 h 3676670"/>
              <a:gd name="connsiteX114" fmla="*/ 4725244 w 6029810"/>
              <a:gd name="connsiteY114" fmla="*/ 2253498 h 3676670"/>
              <a:gd name="connsiteX115" fmla="*/ 4298524 w 6029810"/>
              <a:gd name="connsiteY115" fmla="*/ 2765562 h 3676670"/>
              <a:gd name="connsiteX116" fmla="*/ 5468956 w 6029810"/>
              <a:gd name="connsiteY116" fmla="*/ 1790202 h 3676670"/>
              <a:gd name="connsiteX117" fmla="*/ 4335100 w 6029810"/>
              <a:gd name="connsiteY117" fmla="*/ 2997210 h 3676670"/>
              <a:gd name="connsiteX118" fmla="*/ 4249756 w 6029810"/>
              <a:gd name="connsiteY118" fmla="*/ 3106938 h 3676670"/>
              <a:gd name="connsiteX119" fmla="*/ 4883740 w 6029810"/>
              <a:gd name="connsiteY119" fmla="*/ 2558298 h 3676670"/>
              <a:gd name="connsiteX120" fmla="*/ 4786204 w 6029810"/>
              <a:gd name="connsiteY120" fmla="*/ 2704602 h 3676670"/>
              <a:gd name="connsiteX121" fmla="*/ 4603324 w 6029810"/>
              <a:gd name="connsiteY121" fmla="*/ 2960634 h 3676670"/>
              <a:gd name="connsiteX122" fmla="*/ 5176348 w 6029810"/>
              <a:gd name="connsiteY122" fmla="*/ 2533914 h 3676670"/>
              <a:gd name="connsiteX123" fmla="*/ 5651836 w 6029810"/>
              <a:gd name="connsiteY123" fmla="*/ 1875546 h 3676670"/>
              <a:gd name="connsiteX124" fmla="*/ 4847164 w 6029810"/>
              <a:gd name="connsiteY124" fmla="*/ 2826522 h 3676670"/>
              <a:gd name="connsiteX125" fmla="*/ 4664284 w 6029810"/>
              <a:gd name="connsiteY125" fmla="*/ 3143514 h 3676670"/>
              <a:gd name="connsiteX126" fmla="*/ 5444572 w 6029810"/>
              <a:gd name="connsiteY126" fmla="*/ 2546106 h 3676670"/>
              <a:gd name="connsiteX127" fmla="*/ 5822524 w 6029810"/>
              <a:gd name="connsiteY127" fmla="*/ 2021850 h 3676670"/>
              <a:gd name="connsiteX128" fmla="*/ 5042236 w 6029810"/>
              <a:gd name="connsiteY128" fmla="*/ 3070362 h 3676670"/>
              <a:gd name="connsiteX129" fmla="*/ 4944700 w 6029810"/>
              <a:gd name="connsiteY129" fmla="*/ 3265434 h 3676670"/>
              <a:gd name="connsiteX130" fmla="*/ 5529916 w 6029810"/>
              <a:gd name="connsiteY130" fmla="*/ 2875290 h 3676670"/>
              <a:gd name="connsiteX131" fmla="*/ 5456764 w 6029810"/>
              <a:gd name="connsiteY131" fmla="*/ 3009402 h 3676670"/>
              <a:gd name="connsiteX132" fmla="*/ 5798140 w 6029810"/>
              <a:gd name="connsiteY132" fmla="*/ 2887482 h 3676670"/>
              <a:gd name="connsiteX133" fmla="*/ 5737180 w 6029810"/>
              <a:gd name="connsiteY133" fmla="*/ 3045978 h 3676670"/>
              <a:gd name="connsiteX134" fmla="*/ 5603068 w 6029810"/>
              <a:gd name="connsiteY134" fmla="*/ 3277626 h 3676670"/>
              <a:gd name="connsiteX135" fmla="*/ 5810332 w 6029810"/>
              <a:gd name="connsiteY135" fmla="*/ 2997210 h 3676670"/>
              <a:gd name="connsiteX136" fmla="*/ 5664028 w 6029810"/>
              <a:gd name="connsiteY136" fmla="*/ 3131322 h 3676670"/>
              <a:gd name="connsiteX137" fmla="*/ 5834716 w 6029810"/>
              <a:gd name="connsiteY137" fmla="*/ 2777754 h 3676670"/>
              <a:gd name="connsiteX138" fmla="*/ 5420188 w 6029810"/>
              <a:gd name="connsiteY138" fmla="*/ 2899674 h 3676670"/>
              <a:gd name="connsiteX139" fmla="*/ 4956892 w 6029810"/>
              <a:gd name="connsiteY139" fmla="*/ 3277626 h 3676670"/>
              <a:gd name="connsiteX140" fmla="*/ 5078812 w 6029810"/>
              <a:gd name="connsiteY140" fmla="*/ 2936250 h 3676670"/>
              <a:gd name="connsiteX141" fmla="*/ 5298268 w 6029810"/>
              <a:gd name="connsiteY141" fmla="*/ 2509530 h 367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029810" h="3676670">
                <a:moveTo>
                  <a:pt x="592156" y="900186"/>
                </a:moveTo>
                <a:cubicBezTo>
                  <a:pt x="553931" y="947967"/>
                  <a:pt x="546732" y="953358"/>
                  <a:pt x="519004" y="997722"/>
                </a:cubicBezTo>
                <a:cubicBezTo>
                  <a:pt x="506445" y="1017817"/>
                  <a:pt x="458731" y="1058682"/>
                  <a:pt x="482428" y="1058682"/>
                </a:cubicBezTo>
                <a:cubicBezTo>
                  <a:pt x="520768" y="1058682"/>
                  <a:pt x="549940" y="1021565"/>
                  <a:pt x="579964" y="997722"/>
                </a:cubicBezTo>
                <a:cubicBezTo>
                  <a:pt x="688358" y="911644"/>
                  <a:pt x="809306" y="836625"/>
                  <a:pt x="896956" y="729498"/>
                </a:cubicBezTo>
                <a:cubicBezTo>
                  <a:pt x="1246386" y="302417"/>
                  <a:pt x="876231" y="745753"/>
                  <a:pt x="1055452" y="546618"/>
                </a:cubicBezTo>
                <a:cubicBezTo>
                  <a:pt x="1076686" y="523025"/>
                  <a:pt x="1096925" y="498521"/>
                  <a:pt x="1116412" y="473466"/>
                </a:cubicBezTo>
                <a:cubicBezTo>
                  <a:pt x="1125408" y="461900"/>
                  <a:pt x="1151466" y="426847"/>
                  <a:pt x="1140796" y="436890"/>
                </a:cubicBezTo>
                <a:cubicBezTo>
                  <a:pt x="1061277" y="511732"/>
                  <a:pt x="979488" y="585010"/>
                  <a:pt x="909148" y="668538"/>
                </a:cubicBezTo>
                <a:cubicBezTo>
                  <a:pt x="781290" y="820369"/>
                  <a:pt x="719699" y="958996"/>
                  <a:pt x="628732" y="1131834"/>
                </a:cubicBezTo>
                <a:cubicBezTo>
                  <a:pt x="616540" y="1180602"/>
                  <a:pt x="549632" y="1304946"/>
                  <a:pt x="592156" y="1278138"/>
                </a:cubicBezTo>
                <a:cubicBezTo>
                  <a:pt x="1201915" y="893725"/>
                  <a:pt x="1052281" y="880578"/>
                  <a:pt x="1433404" y="510042"/>
                </a:cubicBezTo>
                <a:cubicBezTo>
                  <a:pt x="1493475" y="451640"/>
                  <a:pt x="1698186" y="305072"/>
                  <a:pt x="1628476" y="351546"/>
                </a:cubicBezTo>
                <a:cubicBezTo>
                  <a:pt x="1567516" y="392186"/>
                  <a:pt x="1501755" y="426414"/>
                  <a:pt x="1445596" y="473466"/>
                </a:cubicBezTo>
                <a:cubicBezTo>
                  <a:pt x="1144278" y="725922"/>
                  <a:pt x="1052479" y="880710"/>
                  <a:pt x="799420" y="1229370"/>
                </a:cubicBezTo>
                <a:cubicBezTo>
                  <a:pt x="739170" y="1312381"/>
                  <a:pt x="681964" y="1397726"/>
                  <a:pt x="628732" y="1485402"/>
                </a:cubicBezTo>
                <a:cubicBezTo>
                  <a:pt x="612669" y="1511858"/>
                  <a:pt x="566624" y="1588240"/>
                  <a:pt x="592156" y="1570746"/>
                </a:cubicBezTo>
                <a:cubicBezTo>
                  <a:pt x="956696" y="1320968"/>
                  <a:pt x="1281033" y="1048436"/>
                  <a:pt x="1604092" y="753882"/>
                </a:cubicBezTo>
                <a:cubicBezTo>
                  <a:pt x="1730590" y="638546"/>
                  <a:pt x="1669694" y="684171"/>
                  <a:pt x="1774780" y="571002"/>
                </a:cubicBezTo>
                <a:cubicBezTo>
                  <a:pt x="1802156" y="541521"/>
                  <a:pt x="1831676" y="514106"/>
                  <a:pt x="1860124" y="485658"/>
                </a:cubicBezTo>
                <a:cubicBezTo>
                  <a:pt x="1903785" y="354675"/>
                  <a:pt x="1892342" y="409166"/>
                  <a:pt x="1640668" y="656346"/>
                </a:cubicBezTo>
                <a:cubicBezTo>
                  <a:pt x="1207958" y="1081329"/>
                  <a:pt x="1143610" y="1155136"/>
                  <a:pt x="775036" y="1643898"/>
                </a:cubicBezTo>
                <a:cubicBezTo>
                  <a:pt x="722101" y="1714094"/>
                  <a:pt x="681483" y="1793020"/>
                  <a:pt x="628732" y="1863354"/>
                </a:cubicBezTo>
                <a:cubicBezTo>
                  <a:pt x="619940" y="1875076"/>
                  <a:pt x="581064" y="1897312"/>
                  <a:pt x="592156" y="1887738"/>
                </a:cubicBezTo>
                <a:cubicBezTo>
                  <a:pt x="989245" y="1544987"/>
                  <a:pt x="1423701" y="1242017"/>
                  <a:pt x="1786972" y="863610"/>
                </a:cubicBezTo>
                <a:cubicBezTo>
                  <a:pt x="1884508" y="762010"/>
                  <a:pt x="1997719" y="673416"/>
                  <a:pt x="2079580" y="558810"/>
                </a:cubicBezTo>
                <a:cubicBezTo>
                  <a:pt x="2099900" y="530362"/>
                  <a:pt x="2115820" y="498186"/>
                  <a:pt x="2140540" y="473466"/>
                </a:cubicBezTo>
                <a:cubicBezTo>
                  <a:pt x="2153391" y="460615"/>
                  <a:pt x="2128780" y="509159"/>
                  <a:pt x="2116156" y="522234"/>
                </a:cubicBezTo>
                <a:cubicBezTo>
                  <a:pt x="1786803" y="863350"/>
                  <a:pt x="1448893" y="1196102"/>
                  <a:pt x="1116412" y="1534170"/>
                </a:cubicBezTo>
                <a:cubicBezTo>
                  <a:pt x="965274" y="1687848"/>
                  <a:pt x="814704" y="1842094"/>
                  <a:pt x="665308" y="1997466"/>
                </a:cubicBezTo>
                <a:cubicBezTo>
                  <a:pt x="611493" y="2053433"/>
                  <a:pt x="447541" y="2218307"/>
                  <a:pt x="506812" y="2168154"/>
                </a:cubicBezTo>
                <a:cubicBezTo>
                  <a:pt x="982300" y="1765818"/>
                  <a:pt x="1485683" y="1394301"/>
                  <a:pt x="1933276" y="961146"/>
                </a:cubicBezTo>
                <a:cubicBezTo>
                  <a:pt x="2059260" y="839226"/>
                  <a:pt x="2187259" y="719355"/>
                  <a:pt x="2311228" y="595386"/>
                </a:cubicBezTo>
                <a:cubicBezTo>
                  <a:pt x="2362069" y="544545"/>
                  <a:pt x="2484235" y="370133"/>
                  <a:pt x="2457532" y="436890"/>
                </a:cubicBezTo>
                <a:cubicBezTo>
                  <a:pt x="2423114" y="522935"/>
                  <a:pt x="2349653" y="588204"/>
                  <a:pt x="2286844" y="656346"/>
                </a:cubicBezTo>
                <a:cubicBezTo>
                  <a:pt x="1856060" y="1123706"/>
                  <a:pt x="1429628" y="1595115"/>
                  <a:pt x="994492" y="2058426"/>
                </a:cubicBezTo>
                <a:cubicBezTo>
                  <a:pt x="864649" y="2196676"/>
                  <a:pt x="726268" y="2326650"/>
                  <a:pt x="592156" y="2460762"/>
                </a:cubicBezTo>
                <a:cubicBezTo>
                  <a:pt x="539324" y="2513594"/>
                  <a:pt x="384362" y="2675402"/>
                  <a:pt x="433660" y="2619258"/>
                </a:cubicBezTo>
                <a:cubicBezTo>
                  <a:pt x="1265665" y="1671696"/>
                  <a:pt x="683726" y="2268659"/>
                  <a:pt x="2274652" y="1046490"/>
                </a:cubicBezTo>
                <a:cubicBezTo>
                  <a:pt x="2421635" y="933576"/>
                  <a:pt x="2588321" y="841743"/>
                  <a:pt x="2713564" y="705114"/>
                </a:cubicBezTo>
                <a:cubicBezTo>
                  <a:pt x="2758268" y="656346"/>
                  <a:pt x="2905755" y="527131"/>
                  <a:pt x="2847676" y="558810"/>
                </a:cubicBezTo>
                <a:cubicBezTo>
                  <a:pt x="2702095" y="638218"/>
                  <a:pt x="2565643" y="737284"/>
                  <a:pt x="2445340" y="851418"/>
                </a:cubicBezTo>
                <a:cubicBezTo>
                  <a:pt x="1771962" y="1490264"/>
                  <a:pt x="1126575" y="2157991"/>
                  <a:pt x="470236" y="2814330"/>
                </a:cubicBezTo>
                <a:cubicBezTo>
                  <a:pt x="338140" y="2946426"/>
                  <a:pt x="192179" y="3067217"/>
                  <a:pt x="80092" y="3216666"/>
                </a:cubicBezTo>
                <a:cubicBezTo>
                  <a:pt x="55708" y="3249178"/>
                  <a:pt x="-23722" y="3340875"/>
                  <a:pt x="6940" y="3314202"/>
                </a:cubicBezTo>
                <a:cubicBezTo>
                  <a:pt x="536831" y="2853240"/>
                  <a:pt x="1056527" y="2380685"/>
                  <a:pt x="1579708" y="1912122"/>
                </a:cubicBezTo>
                <a:cubicBezTo>
                  <a:pt x="1796180" y="1718249"/>
                  <a:pt x="2009117" y="1520448"/>
                  <a:pt x="2225884" y="1326906"/>
                </a:cubicBezTo>
                <a:cubicBezTo>
                  <a:pt x="2350507" y="1215635"/>
                  <a:pt x="2485700" y="1115858"/>
                  <a:pt x="2603836" y="997722"/>
                </a:cubicBezTo>
                <a:cubicBezTo>
                  <a:pt x="2636348" y="965210"/>
                  <a:pt x="2731755" y="865676"/>
                  <a:pt x="2701372" y="900186"/>
                </a:cubicBezTo>
                <a:cubicBezTo>
                  <a:pt x="2012679" y="1682405"/>
                  <a:pt x="1254047" y="2407296"/>
                  <a:pt x="628732" y="3241050"/>
                </a:cubicBezTo>
                <a:cubicBezTo>
                  <a:pt x="592156" y="3289818"/>
                  <a:pt x="475899" y="3430459"/>
                  <a:pt x="519004" y="3387354"/>
                </a:cubicBezTo>
                <a:cubicBezTo>
                  <a:pt x="2034046" y="1872312"/>
                  <a:pt x="1316164" y="2576605"/>
                  <a:pt x="2164924" y="1668282"/>
                </a:cubicBezTo>
                <a:cubicBezTo>
                  <a:pt x="2392065" y="1425201"/>
                  <a:pt x="2428320" y="1408814"/>
                  <a:pt x="2603836" y="1192794"/>
                </a:cubicBezTo>
                <a:cubicBezTo>
                  <a:pt x="2662275" y="1120869"/>
                  <a:pt x="2716631" y="1045704"/>
                  <a:pt x="2774524" y="973338"/>
                </a:cubicBezTo>
                <a:cubicBezTo>
                  <a:pt x="2814181" y="923767"/>
                  <a:pt x="2949264" y="791821"/>
                  <a:pt x="2896444" y="827034"/>
                </a:cubicBezTo>
                <a:cubicBezTo>
                  <a:pt x="2462525" y="1116313"/>
                  <a:pt x="3194332" y="623194"/>
                  <a:pt x="1982044" y="1936506"/>
                </a:cubicBezTo>
                <a:cubicBezTo>
                  <a:pt x="555373" y="3482066"/>
                  <a:pt x="-337407" y="3829893"/>
                  <a:pt x="433660" y="3521466"/>
                </a:cubicBezTo>
                <a:cubicBezTo>
                  <a:pt x="640924" y="3330458"/>
                  <a:pt x="833552" y="3122231"/>
                  <a:pt x="1055452" y="2948442"/>
                </a:cubicBezTo>
                <a:cubicBezTo>
                  <a:pt x="1752956" y="2402167"/>
                  <a:pt x="2478678" y="1892912"/>
                  <a:pt x="3189052" y="1363482"/>
                </a:cubicBezTo>
                <a:cubicBezTo>
                  <a:pt x="3495571" y="1135039"/>
                  <a:pt x="3616408" y="1050505"/>
                  <a:pt x="3871804" y="827034"/>
                </a:cubicBezTo>
                <a:cubicBezTo>
                  <a:pt x="3882831" y="817385"/>
                  <a:pt x="3846527" y="842088"/>
                  <a:pt x="3835228" y="851418"/>
                </a:cubicBezTo>
                <a:cubicBezTo>
                  <a:pt x="2960515" y="1573658"/>
                  <a:pt x="1952174" y="2160330"/>
                  <a:pt x="1213948" y="3021594"/>
                </a:cubicBezTo>
                <a:cubicBezTo>
                  <a:pt x="1189564" y="3050042"/>
                  <a:pt x="1114726" y="3133849"/>
                  <a:pt x="1140796" y="3106938"/>
                </a:cubicBezTo>
                <a:lnTo>
                  <a:pt x="2347804" y="1851162"/>
                </a:lnTo>
                <a:cubicBezTo>
                  <a:pt x="2521800" y="1667293"/>
                  <a:pt x="2859868" y="1290330"/>
                  <a:pt x="2859868" y="1290330"/>
                </a:cubicBezTo>
                <a:cubicBezTo>
                  <a:pt x="3215115" y="366689"/>
                  <a:pt x="2993015" y="1014642"/>
                  <a:pt x="1092028" y="2802138"/>
                </a:cubicBezTo>
                <a:cubicBezTo>
                  <a:pt x="876384" y="3004908"/>
                  <a:pt x="174824" y="3454819"/>
                  <a:pt x="470236" y="3436122"/>
                </a:cubicBezTo>
                <a:cubicBezTo>
                  <a:pt x="1045957" y="3399684"/>
                  <a:pt x="1545362" y="3011090"/>
                  <a:pt x="2055196" y="2741178"/>
                </a:cubicBezTo>
                <a:cubicBezTo>
                  <a:pt x="3665028" y="1888914"/>
                  <a:pt x="3452351" y="2069280"/>
                  <a:pt x="4261948" y="1144026"/>
                </a:cubicBezTo>
                <a:cubicBezTo>
                  <a:pt x="4277087" y="1126725"/>
                  <a:pt x="4232453" y="1180262"/>
                  <a:pt x="4213180" y="1192794"/>
                </a:cubicBezTo>
                <a:cubicBezTo>
                  <a:pt x="3325754" y="1769820"/>
                  <a:pt x="819160" y="3684103"/>
                  <a:pt x="1543132" y="2911866"/>
                </a:cubicBezTo>
                <a:cubicBezTo>
                  <a:pt x="1786972" y="2651770"/>
                  <a:pt x="2018108" y="2379152"/>
                  <a:pt x="2274652" y="2131578"/>
                </a:cubicBezTo>
                <a:cubicBezTo>
                  <a:pt x="2599834" y="1817766"/>
                  <a:pt x="2957010" y="1538562"/>
                  <a:pt x="3286588" y="1229370"/>
                </a:cubicBezTo>
                <a:cubicBezTo>
                  <a:pt x="3351861" y="1168135"/>
                  <a:pt x="3527718" y="966895"/>
                  <a:pt x="3457276" y="1022106"/>
                </a:cubicBezTo>
                <a:cubicBezTo>
                  <a:pt x="1330657" y="2688916"/>
                  <a:pt x="658508" y="2849558"/>
                  <a:pt x="1530940" y="2631450"/>
                </a:cubicBezTo>
                <a:cubicBezTo>
                  <a:pt x="1994236" y="2387610"/>
                  <a:pt x="2472850" y="2170885"/>
                  <a:pt x="2920828" y="1899930"/>
                </a:cubicBezTo>
                <a:cubicBezTo>
                  <a:pt x="3482146" y="1560423"/>
                  <a:pt x="4027609" y="1193380"/>
                  <a:pt x="4554556" y="802650"/>
                </a:cubicBezTo>
                <a:cubicBezTo>
                  <a:pt x="4629710" y="746924"/>
                  <a:pt x="4785130" y="511351"/>
                  <a:pt x="4713052" y="571002"/>
                </a:cubicBezTo>
                <a:cubicBezTo>
                  <a:pt x="3700726" y="1408789"/>
                  <a:pt x="2454908" y="2050170"/>
                  <a:pt x="1726012" y="3143514"/>
                </a:cubicBezTo>
                <a:cubicBezTo>
                  <a:pt x="1717884" y="3155706"/>
                  <a:pt x="1689730" y="3188642"/>
                  <a:pt x="1701628" y="3180090"/>
                </a:cubicBezTo>
                <a:cubicBezTo>
                  <a:pt x="1842875" y="3078568"/>
                  <a:pt x="1984740" y="2977060"/>
                  <a:pt x="2116156" y="2863098"/>
                </a:cubicBezTo>
                <a:cubicBezTo>
                  <a:pt x="2801821" y="2268497"/>
                  <a:pt x="3127640" y="2046234"/>
                  <a:pt x="3579196" y="1436634"/>
                </a:cubicBezTo>
                <a:cubicBezTo>
                  <a:pt x="3598089" y="1411128"/>
                  <a:pt x="3528333" y="1474996"/>
                  <a:pt x="3506044" y="1497594"/>
                </a:cubicBezTo>
                <a:cubicBezTo>
                  <a:pt x="3235610" y="1771784"/>
                  <a:pt x="2961291" y="2042472"/>
                  <a:pt x="2701372" y="2326650"/>
                </a:cubicBezTo>
                <a:cubicBezTo>
                  <a:pt x="2655722" y="2376560"/>
                  <a:pt x="2534972" y="2534261"/>
                  <a:pt x="2591644" y="2497338"/>
                </a:cubicBezTo>
                <a:cubicBezTo>
                  <a:pt x="2912409" y="2288355"/>
                  <a:pt x="3204477" y="2038235"/>
                  <a:pt x="3506044" y="1802394"/>
                </a:cubicBezTo>
                <a:cubicBezTo>
                  <a:pt x="3522050" y="1789876"/>
                  <a:pt x="3557071" y="1739341"/>
                  <a:pt x="3542620" y="1753626"/>
                </a:cubicBezTo>
                <a:cubicBezTo>
                  <a:pt x="3174752" y="2117266"/>
                  <a:pt x="2811100" y="2485146"/>
                  <a:pt x="2445340" y="2850906"/>
                </a:cubicBezTo>
                <a:cubicBezTo>
                  <a:pt x="2429084" y="2867162"/>
                  <a:pt x="2377728" y="2912842"/>
                  <a:pt x="2396572" y="2899674"/>
                </a:cubicBezTo>
                <a:cubicBezTo>
                  <a:pt x="3071196" y="2428250"/>
                  <a:pt x="5034364" y="937259"/>
                  <a:pt x="4420444" y="1485402"/>
                </a:cubicBezTo>
                <a:lnTo>
                  <a:pt x="3737692" y="2095002"/>
                </a:lnTo>
                <a:cubicBezTo>
                  <a:pt x="3299762" y="2482196"/>
                  <a:pt x="1972339" y="3628001"/>
                  <a:pt x="2420956" y="3253242"/>
                </a:cubicBezTo>
                <a:cubicBezTo>
                  <a:pt x="3087452" y="2696474"/>
                  <a:pt x="3932105" y="2301083"/>
                  <a:pt x="4420444" y="1582938"/>
                </a:cubicBezTo>
                <a:cubicBezTo>
                  <a:pt x="4489532" y="1481338"/>
                  <a:pt x="4719071" y="1195988"/>
                  <a:pt x="4627708" y="1278138"/>
                </a:cubicBezTo>
                <a:cubicBezTo>
                  <a:pt x="4054959" y="1793130"/>
                  <a:pt x="2377065" y="3379584"/>
                  <a:pt x="2969596" y="2887482"/>
                </a:cubicBezTo>
                <a:cubicBezTo>
                  <a:pt x="4131261" y="1922709"/>
                  <a:pt x="3462020" y="2503761"/>
                  <a:pt x="4944700" y="1107450"/>
                </a:cubicBezTo>
                <a:cubicBezTo>
                  <a:pt x="5367160" y="227325"/>
                  <a:pt x="5235226" y="568085"/>
                  <a:pt x="3798652" y="2326650"/>
                </a:cubicBezTo>
                <a:cubicBezTo>
                  <a:pt x="3747943" y="2388725"/>
                  <a:pt x="3612943" y="2582449"/>
                  <a:pt x="3676732" y="2533914"/>
                </a:cubicBezTo>
                <a:cubicBezTo>
                  <a:pt x="4327021" y="2039129"/>
                  <a:pt x="4727775" y="1450918"/>
                  <a:pt x="5249500" y="814842"/>
                </a:cubicBezTo>
                <a:cubicBezTo>
                  <a:pt x="5393855" y="165243"/>
                  <a:pt x="5710272" y="-1179599"/>
                  <a:pt x="4005916" y="2229114"/>
                </a:cubicBezTo>
                <a:cubicBezTo>
                  <a:pt x="3993724" y="2253498"/>
                  <a:pt x="3951083" y="2322512"/>
                  <a:pt x="3969340" y="2302266"/>
                </a:cubicBezTo>
                <a:cubicBezTo>
                  <a:pt x="4397427" y="1827556"/>
                  <a:pt x="4746242" y="1272832"/>
                  <a:pt x="5237308" y="863610"/>
                </a:cubicBezTo>
                <a:cubicBezTo>
                  <a:pt x="5261692" y="843290"/>
                  <a:pt x="5329724" y="777423"/>
                  <a:pt x="5310460" y="802650"/>
                </a:cubicBezTo>
                <a:cubicBezTo>
                  <a:pt x="4950275" y="1274320"/>
                  <a:pt x="4601327" y="1755789"/>
                  <a:pt x="4213180" y="2204730"/>
                </a:cubicBezTo>
                <a:cubicBezTo>
                  <a:pt x="3925614" y="2537336"/>
                  <a:pt x="3120110" y="2736567"/>
                  <a:pt x="3286588" y="3143514"/>
                </a:cubicBezTo>
                <a:cubicBezTo>
                  <a:pt x="3442376" y="3524329"/>
                  <a:pt x="3988805" y="2713090"/>
                  <a:pt x="4322908" y="2472954"/>
                </a:cubicBezTo>
                <a:cubicBezTo>
                  <a:pt x="4769791" y="2151757"/>
                  <a:pt x="5206401" y="1815402"/>
                  <a:pt x="5627452" y="1461018"/>
                </a:cubicBezTo>
                <a:cubicBezTo>
                  <a:pt x="5696489" y="1402912"/>
                  <a:pt x="5862883" y="1194408"/>
                  <a:pt x="5785948" y="1241562"/>
                </a:cubicBezTo>
                <a:cubicBezTo>
                  <a:pt x="5461626" y="1440340"/>
                  <a:pt x="5165372" y="1682725"/>
                  <a:pt x="4871548" y="1924314"/>
                </a:cubicBezTo>
                <a:cubicBezTo>
                  <a:pt x="4250498" y="2434955"/>
                  <a:pt x="3647149" y="2966841"/>
                  <a:pt x="3042748" y="3497082"/>
                </a:cubicBezTo>
                <a:cubicBezTo>
                  <a:pt x="2984383" y="3548286"/>
                  <a:pt x="2824213" y="3717002"/>
                  <a:pt x="2884252" y="3667770"/>
                </a:cubicBezTo>
                <a:cubicBezTo>
                  <a:pt x="3770633" y="2940937"/>
                  <a:pt x="4304122" y="2355781"/>
                  <a:pt x="5188540" y="1485402"/>
                </a:cubicBezTo>
                <a:cubicBezTo>
                  <a:pt x="5233244" y="1391930"/>
                  <a:pt x="5399868" y="1135898"/>
                  <a:pt x="5322652" y="1204986"/>
                </a:cubicBezTo>
                <a:cubicBezTo>
                  <a:pt x="5122152" y="1384381"/>
                  <a:pt x="3993724" y="2784856"/>
                  <a:pt x="3993724" y="2911866"/>
                </a:cubicBezTo>
                <a:cubicBezTo>
                  <a:pt x="3993724" y="3239919"/>
                  <a:pt x="4484849" y="2476722"/>
                  <a:pt x="4725244" y="2253498"/>
                </a:cubicBezTo>
                <a:cubicBezTo>
                  <a:pt x="4769418" y="2212479"/>
                  <a:pt x="4061889" y="2773722"/>
                  <a:pt x="4298524" y="2765562"/>
                </a:cubicBezTo>
                <a:cubicBezTo>
                  <a:pt x="4646504" y="2753563"/>
                  <a:pt x="5328268" y="1936517"/>
                  <a:pt x="5468956" y="1790202"/>
                </a:cubicBezTo>
                <a:cubicBezTo>
                  <a:pt x="5575185" y="1152830"/>
                  <a:pt x="5500427" y="1681891"/>
                  <a:pt x="4335100" y="2997210"/>
                </a:cubicBezTo>
                <a:cubicBezTo>
                  <a:pt x="4304372" y="3031893"/>
                  <a:pt x="4213573" y="3135884"/>
                  <a:pt x="4249756" y="3106938"/>
                </a:cubicBezTo>
                <a:cubicBezTo>
                  <a:pt x="4467987" y="2932353"/>
                  <a:pt x="4660162" y="2725981"/>
                  <a:pt x="4883740" y="2558298"/>
                </a:cubicBezTo>
                <a:cubicBezTo>
                  <a:pt x="4930629" y="2523131"/>
                  <a:pt x="4820271" y="2656908"/>
                  <a:pt x="4786204" y="2704602"/>
                </a:cubicBezTo>
                <a:cubicBezTo>
                  <a:pt x="4725244" y="2789946"/>
                  <a:pt x="4507238" y="3002672"/>
                  <a:pt x="4603324" y="2960634"/>
                </a:cubicBezTo>
                <a:cubicBezTo>
                  <a:pt x="4821509" y="2865178"/>
                  <a:pt x="5007949" y="2702313"/>
                  <a:pt x="5176348" y="2533914"/>
                </a:cubicBezTo>
                <a:cubicBezTo>
                  <a:pt x="6111309" y="1598953"/>
                  <a:pt x="5959858" y="1699533"/>
                  <a:pt x="5651836" y="1875546"/>
                </a:cubicBezTo>
                <a:cubicBezTo>
                  <a:pt x="5383612" y="2192538"/>
                  <a:pt x="5110607" y="2505546"/>
                  <a:pt x="4847164" y="2826522"/>
                </a:cubicBezTo>
                <a:cubicBezTo>
                  <a:pt x="4540456" y="3200212"/>
                  <a:pt x="4462562" y="3210755"/>
                  <a:pt x="4664284" y="3143514"/>
                </a:cubicBezTo>
                <a:cubicBezTo>
                  <a:pt x="4924380" y="2944378"/>
                  <a:pt x="5209256" y="2773991"/>
                  <a:pt x="5444572" y="2546106"/>
                </a:cubicBezTo>
                <a:cubicBezTo>
                  <a:pt x="5599328" y="2396237"/>
                  <a:pt x="5953682" y="1850947"/>
                  <a:pt x="5822524" y="2021850"/>
                </a:cubicBezTo>
                <a:cubicBezTo>
                  <a:pt x="5557284" y="2367466"/>
                  <a:pt x="5237071" y="2680692"/>
                  <a:pt x="5042236" y="3070362"/>
                </a:cubicBezTo>
                <a:cubicBezTo>
                  <a:pt x="5009724" y="3135386"/>
                  <a:pt x="4877201" y="3292434"/>
                  <a:pt x="4944700" y="3265434"/>
                </a:cubicBezTo>
                <a:cubicBezTo>
                  <a:pt x="5162379" y="3178362"/>
                  <a:pt x="5320220" y="2980138"/>
                  <a:pt x="5529916" y="2875290"/>
                </a:cubicBezTo>
                <a:cubicBezTo>
                  <a:pt x="5575462" y="2852517"/>
                  <a:pt x="5408809" y="3026529"/>
                  <a:pt x="5456764" y="3009402"/>
                </a:cubicBezTo>
                <a:lnTo>
                  <a:pt x="5798140" y="2887482"/>
                </a:lnTo>
                <a:cubicBezTo>
                  <a:pt x="6209890" y="2475732"/>
                  <a:pt x="5998315" y="2665467"/>
                  <a:pt x="5737180" y="3045978"/>
                </a:cubicBezTo>
                <a:cubicBezTo>
                  <a:pt x="5686694" y="3119544"/>
                  <a:pt x="5528830" y="3327118"/>
                  <a:pt x="5603068" y="3277626"/>
                </a:cubicBezTo>
                <a:cubicBezTo>
                  <a:pt x="5699780" y="3213151"/>
                  <a:pt x="5741244" y="3090682"/>
                  <a:pt x="5810332" y="2997210"/>
                </a:cubicBezTo>
                <a:cubicBezTo>
                  <a:pt x="5971739" y="2553340"/>
                  <a:pt x="5713099" y="3303071"/>
                  <a:pt x="5664028" y="3131322"/>
                </a:cubicBezTo>
                <a:cubicBezTo>
                  <a:pt x="5628075" y="3005486"/>
                  <a:pt x="5960269" y="2740827"/>
                  <a:pt x="5834716" y="2777754"/>
                </a:cubicBezTo>
                <a:lnTo>
                  <a:pt x="5420188" y="2899674"/>
                </a:lnTo>
                <a:cubicBezTo>
                  <a:pt x="5265756" y="3025658"/>
                  <a:pt x="5155060" y="3256394"/>
                  <a:pt x="4956892" y="3277626"/>
                </a:cubicBezTo>
                <a:cubicBezTo>
                  <a:pt x="4836748" y="3290499"/>
                  <a:pt x="5028048" y="3045901"/>
                  <a:pt x="5078812" y="2936250"/>
                </a:cubicBezTo>
                <a:cubicBezTo>
                  <a:pt x="5383636" y="2277830"/>
                  <a:pt x="5190665" y="2832340"/>
                  <a:pt x="5298268" y="2509530"/>
                </a:cubicBezTo>
              </a:path>
            </a:pathLst>
          </a:custGeom>
          <a:noFill/>
          <a:ln w="2159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Google Shape;85;p13"/>
          <p:cNvSpPr/>
          <p:nvPr/>
        </p:nvSpPr>
        <p:spPr>
          <a:xfrm>
            <a:off x="4077072" y="368762"/>
            <a:ext cx="2752938" cy="623798"/>
          </a:xfrm>
          <a:prstGeom prst="rect">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i="0" u="none" strike="noStrike" cap="none"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Exploring external factors</a:t>
            </a:r>
            <a:endParaRPr lang="en-GB" sz="2400" dirty="0">
              <a:latin typeface="Century" panose="02040604050505020304" pitchFamily="18" charset="0"/>
            </a:endParaRPr>
          </a:p>
        </p:txBody>
      </p:sp>
      <p:sp>
        <p:nvSpPr>
          <p:cNvPr id="37" name="Google Shape;105;p13"/>
          <p:cNvSpPr txBox="1"/>
          <p:nvPr/>
        </p:nvSpPr>
        <p:spPr>
          <a:xfrm>
            <a:off x="261113" y="9140455"/>
            <a:ext cx="2951863"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Follow us on Twitter </a:t>
            </a:r>
            <a:r>
              <a:rPr lang="en-GB"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@PsychMapping</a:t>
            </a:r>
            <a:endParaRPr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endParaRPr>
          </a:p>
        </p:txBody>
      </p:sp>
      <p:sp>
        <p:nvSpPr>
          <p:cNvPr id="7" name="Google Shape;113;p14"/>
          <p:cNvSpPr/>
          <p:nvPr/>
        </p:nvSpPr>
        <p:spPr>
          <a:xfrm>
            <a:off x="260648" y="2072680"/>
            <a:ext cx="6336704" cy="1886763"/>
          </a:xfrm>
          <a:prstGeom prst="rect">
            <a:avLst/>
          </a:prstGeom>
          <a:no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Identify key aspects of </a:t>
            </a:r>
            <a:r>
              <a:rPr lang="en-GB" sz="2400"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your training and competitions </a:t>
            </a:r>
            <a:r>
              <a:rPr lang="en-GB" sz="24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and important events in them that you think are most relevant to exploring today's topic.</a:t>
            </a:r>
          </a:p>
          <a:p>
            <a:pPr marL="0" marR="0" lvl="0" indent="0" algn="l" rtl="0">
              <a:spcBef>
                <a:spcPts val="0"/>
              </a:spcBef>
              <a:spcAft>
                <a:spcPts val="0"/>
              </a:spcAft>
              <a:buNone/>
            </a:pPr>
            <a:r>
              <a:rPr lang="en-GB" sz="24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 </a:t>
            </a:r>
          </a:p>
        </p:txBody>
      </p:sp>
      <p:sp>
        <p:nvSpPr>
          <p:cNvPr id="8" name="Google Shape;114;p14"/>
          <p:cNvSpPr/>
          <p:nvPr/>
        </p:nvSpPr>
        <p:spPr>
          <a:xfrm>
            <a:off x="260648" y="7245442"/>
            <a:ext cx="6336704" cy="1667998"/>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Arial" panose="020B0604020202020204"/>
              <a:buChar char="•"/>
            </a:pPr>
            <a:r>
              <a:rPr lang="en-GB" sz="20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My sport</a:t>
            </a:r>
            <a:r>
              <a:rPr lang="en-US" altLang="en-GB" sz="20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is</a:t>
            </a:r>
            <a:r>
              <a:rPr lang="en-GB" sz="20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special because…</a:t>
            </a:r>
            <a:endParaRPr lang="en-GB" sz="2000" dirty="0"/>
          </a:p>
          <a:p>
            <a:pPr marL="285750" marR="0" lvl="0" indent="-285750" algn="l" rtl="0">
              <a:spcBef>
                <a:spcPts val="0"/>
              </a:spcBef>
              <a:spcAft>
                <a:spcPts val="0"/>
              </a:spcAft>
              <a:buClr>
                <a:schemeClr val="dk1"/>
              </a:buClr>
              <a:buSzPts val="1800"/>
              <a:buFont typeface="Arial" panose="020B0604020202020204"/>
              <a:buChar char="•"/>
            </a:pPr>
            <a:r>
              <a:rPr lang="en-GB" sz="20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Training is typically…</a:t>
            </a:r>
            <a:endParaRPr lang="en-GB" sz="2000" dirty="0"/>
          </a:p>
          <a:p>
            <a:pPr marL="285750" marR="0" lvl="0" indent="-285750" algn="l" rtl="0">
              <a:spcBef>
                <a:spcPts val="0"/>
              </a:spcBef>
              <a:spcAft>
                <a:spcPts val="0"/>
              </a:spcAft>
              <a:buClr>
                <a:schemeClr val="dk1"/>
              </a:buClr>
              <a:buSzPts val="1800"/>
              <a:buFont typeface="Arial" panose="020B0604020202020204"/>
              <a:buChar char="•"/>
            </a:pPr>
            <a:r>
              <a:rPr lang="en-GB" sz="20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Some exercises</a:t>
            </a:r>
            <a:r>
              <a:rPr lang="en-US" altLang="en-GB" sz="20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are</a:t>
            </a:r>
            <a:r>
              <a:rPr lang="en-GB" sz="20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lang="en-GB" sz="2000" dirty="0"/>
          </a:p>
          <a:p>
            <a:pPr marL="285750" marR="0" lvl="0" indent="-285750" algn="l" rtl="0">
              <a:spcBef>
                <a:spcPts val="0"/>
              </a:spcBef>
              <a:spcAft>
                <a:spcPts val="0"/>
              </a:spcAft>
              <a:buClr>
                <a:schemeClr val="dk1"/>
              </a:buClr>
              <a:buSzPts val="1800"/>
              <a:buFont typeface="Arial" panose="020B0604020202020204"/>
              <a:buChar char="•"/>
            </a:pPr>
            <a:r>
              <a:rPr lang="en-GB" sz="20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Competitions are…</a:t>
            </a:r>
          </a:p>
          <a:p>
            <a:pPr marL="285750" marR="0" lvl="0" indent="-285750" algn="l" rtl="0">
              <a:spcBef>
                <a:spcPts val="0"/>
              </a:spcBef>
              <a:spcAft>
                <a:spcPts val="0"/>
              </a:spcAft>
              <a:buClr>
                <a:schemeClr val="dk1"/>
              </a:buClr>
              <a:buSzPts val="1800"/>
              <a:buFont typeface="Arial" panose="020B0604020202020204"/>
              <a:buChar char="•"/>
            </a:pPr>
            <a:r>
              <a:rPr lang="en-GB" sz="20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Something important that happened is…</a:t>
            </a:r>
          </a:p>
        </p:txBody>
      </p:sp>
      <p:pic>
        <p:nvPicPr>
          <p:cNvPr id="2" name="Picture 1"/>
          <p:cNvPicPr>
            <a:picLocks noChangeAspect="1"/>
          </p:cNvPicPr>
          <p:nvPr/>
        </p:nvPicPr>
        <p:blipFill>
          <a:blip r:embed="rId2"/>
          <a:stretch>
            <a:fillRect/>
          </a:stretch>
        </p:blipFill>
        <p:spPr>
          <a:xfrm>
            <a:off x="1146842" y="3836289"/>
            <a:ext cx="4306699" cy="3038122"/>
          </a:xfrm>
          <a:prstGeom prst="rect">
            <a:avLst/>
          </a:prstGeom>
        </p:spPr>
      </p:pic>
      <p:sp>
        <p:nvSpPr>
          <p:cNvPr id="10" name="Google Shape;105;p13"/>
          <p:cNvSpPr txBox="1"/>
          <p:nvPr/>
        </p:nvSpPr>
        <p:spPr>
          <a:xfrm>
            <a:off x="3789505" y="9131246"/>
            <a:ext cx="2951863" cy="64629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Find out more about us:</a:t>
            </a:r>
          </a:p>
          <a:p>
            <a:pPr marL="0" marR="0" lvl="0" indent="0" algn="r" rtl="0">
              <a:spcBef>
                <a:spcPts val="0"/>
              </a:spcBef>
              <a:spcAft>
                <a:spcPts val="0"/>
              </a:spcAft>
              <a:buNone/>
            </a:pPr>
            <a:r>
              <a:rPr lang="en-GB"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www.psychmapping.com</a:t>
            </a:r>
            <a:endParaRPr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endParaRPr>
          </a:p>
        </p:txBody>
      </p:sp>
      <p:pic>
        <p:nvPicPr>
          <p:cNvPr id="11" name="Picture 10"/>
          <p:cNvPicPr>
            <a:picLocks noChangeAspect="1"/>
          </p:cNvPicPr>
          <p:nvPr/>
        </p:nvPicPr>
        <p:blipFill>
          <a:blip r:embed="rId3"/>
          <a:stretch>
            <a:fillRect/>
          </a:stretch>
        </p:blipFill>
        <p:spPr>
          <a:xfrm>
            <a:off x="112213" y="186504"/>
            <a:ext cx="1444579" cy="1886176"/>
          </a:xfrm>
          <a:prstGeom prst="rect">
            <a:avLst/>
          </a:prstGeom>
        </p:spPr>
      </p:pic>
      <p:sp>
        <p:nvSpPr>
          <p:cNvPr id="12" name="TextBox 11"/>
          <p:cNvSpPr txBox="1"/>
          <p:nvPr/>
        </p:nvSpPr>
        <p:spPr>
          <a:xfrm>
            <a:off x="6430849" y="0"/>
            <a:ext cx="441146" cy="369332"/>
          </a:xfrm>
          <a:prstGeom prst="rect">
            <a:avLst/>
          </a:prstGeom>
          <a:noFill/>
        </p:spPr>
        <p:txBody>
          <a:bodyPr wrap="none" lIns="91440" tIns="45720" rIns="91440" bIns="45720" rtlCol="0" anchor="t">
            <a:spAutoFit/>
          </a:bodyPr>
          <a:lstStyle/>
          <a:p>
            <a:r>
              <a:rPr lang="es-ES" dirty="0">
                <a:latin typeface="Century"/>
              </a:rPr>
              <a:t>09</a:t>
            </a:r>
            <a:endParaRPr lang="es-ES" dirty="0">
              <a:latin typeface="Century" panose="02040604050505020304" pitchFamily="18" charset="0"/>
            </a:endParaRPr>
          </a:p>
        </p:txBody>
      </p:sp>
      <p:cxnSp>
        <p:nvCxnSpPr>
          <p:cNvPr id="13" name="Straight Connector 12"/>
          <p:cNvCxnSpPr/>
          <p:nvPr/>
        </p:nvCxnSpPr>
        <p:spPr>
          <a:xfrm>
            <a:off x="1561211" y="1352600"/>
            <a:ext cx="5268799"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0" y="8913440"/>
            <a:ext cx="6871995"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858000" cy="990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Freeform: Shape 35"/>
          <p:cNvSpPr/>
          <p:nvPr/>
        </p:nvSpPr>
        <p:spPr>
          <a:xfrm>
            <a:off x="382581" y="3557832"/>
            <a:ext cx="6029810" cy="3676670"/>
          </a:xfrm>
          <a:custGeom>
            <a:avLst/>
            <a:gdLst>
              <a:gd name="connsiteX0" fmla="*/ 592156 w 6029810"/>
              <a:gd name="connsiteY0" fmla="*/ 900186 h 3676670"/>
              <a:gd name="connsiteX1" fmla="*/ 519004 w 6029810"/>
              <a:gd name="connsiteY1" fmla="*/ 997722 h 3676670"/>
              <a:gd name="connsiteX2" fmla="*/ 482428 w 6029810"/>
              <a:gd name="connsiteY2" fmla="*/ 1058682 h 3676670"/>
              <a:gd name="connsiteX3" fmla="*/ 579964 w 6029810"/>
              <a:gd name="connsiteY3" fmla="*/ 997722 h 3676670"/>
              <a:gd name="connsiteX4" fmla="*/ 896956 w 6029810"/>
              <a:gd name="connsiteY4" fmla="*/ 729498 h 3676670"/>
              <a:gd name="connsiteX5" fmla="*/ 1055452 w 6029810"/>
              <a:gd name="connsiteY5" fmla="*/ 546618 h 3676670"/>
              <a:gd name="connsiteX6" fmla="*/ 1116412 w 6029810"/>
              <a:gd name="connsiteY6" fmla="*/ 473466 h 3676670"/>
              <a:gd name="connsiteX7" fmla="*/ 1140796 w 6029810"/>
              <a:gd name="connsiteY7" fmla="*/ 436890 h 3676670"/>
              <a:gd name="connsiteX8" fmla="*/ 909148 w 6029810"/>
              <a:gd name="connsiteY8" fmla="*/ 668538 h 3676670"/>
              <a:gd name="connsiteX9" fmla="*/ 628732 w 6029810"/>
              <a:gd name="connsiteY9" fmla="*/ 1131834 h 3676670"/>
              <a:gd name="connsiteX10" fmla="*/ 592156 w 6029810"/>
              <a:gd name="connsiteY10" fmla="*/ 1278138 h 3676670"/>
              <a:gd name="connsiteX11" fmla="*/ 1433404 w 6029810"/>
              <a:gd name="connsiteY11" fmla="*/ 510042 h 3676670"/>
              <a:gd name="connsiteX12" fmla="*/ 1628476 w 6029810"/>
              <a:gd name="connsiteY12" fmla="*/ 351546 h 3676670"/>
              <a:gd name="connsiteX13" fmla="*/ 1445596 w 6029810"/>
              <a:gd name="connsiteY13" fmla="*/ 473466 h 3676670"/>
              <a:gd name="connsiteX14" fmla="*/ 799420 w 6029810"/>
              <a:gd name="connsiteY14" fmla="*/ 1229370 h 3676670"/>
              <a:gd name="connsiteX15" fmla="*/ 628732 w 6029810"/>
              <a:gd name="connsiteY15" fmla="*/ 1485402 h 3676670"/>
              <a:gd name="connsiteX16" fmla="*/ 592156 w 6029810"/>
              <a:gd name="connsiteY16" fmla="*/ 1570746 h 3676670"/>
              <a:gd name="connsiteX17" fmla="*/ 1604092 w 6029810"/>
              <a:gd name="connsiteY17" fmla="*/ 753882 h 3676670"/>
              <a:gd name="connsiteX18" fmla="*/ 1774780 w 6029810"/>
              <a:gd name="connsiteY18" fmla="*/ 571002 h 3676670"/>
              <a:gd name="connsiteX19" fmla="*/ 1860124 w 6029810"/>
              <a:gd name="connsiteY19" fmla="*/ 485658 h 3676670"/>
              <a:gd name="connsiteX20" fmla="*/ 1640668 w 6029810"/>
              <a:gd name="connsiteY20" fmla="*/ 656346 h 3676670"/>
              <a:gd name="connsiteX21" fmla="*/ 775036 w 6029810"/>
              <a:gd name="connsiteY21" fmla="*/ 1643898 h 3676670"/>
              <a:gd name="connsiteX22" fmla="*/ 628732 w 6029810"/>
              <a:gd name="connsiteY22" fmla="*/ 1863354 h 3676670"/>
              <a:gd name="connsiteX23" fmla="*/ 592156 w 6029810"/>
              <a:gd name="connsiteY23" fmla="*/ 1887738 h 3676670"/>
              <a:gd name="connsiteX24" fmla="*/ 1786972 w 6029810"/>
              <a:gd name="connsiteY24" fmla="*/ 863610 h 3676670"/>
              <a:gd name="connsiteX25" fmla="*/ 2079580 w 6029810"/>
              <a:gd name="connsiteY25" fmla="*/ 558810 h 3676670"/>
              <a:gd name="connsiteX26" fmla="*/ 2140540 w 6029810"/>
              <a:gd name="connsiteY26" fmla="*/ 473466 h 3676670"/>
              <a:gd name="connsiteX27" fmla="*/ 2116156 w 6029810"/>
              <a:gd name="connsiteY27" fmla="*/ 522234 h 3676670"/>
              <a:gd name="connsiteX28" fmla="*/ 1116412 w 6029810"/>
              <a:gd name="connsiteY28" fmla="*/ 1534170 h 3676670"/>
              <a:gd name="connsiteX29" fmla="*/ 665308 w 6029810"/>
              <a:gd name="connsiteY29" fmla="*/ 1997466 h 3676670"/>
              <a:gd name="connsiteX30" fmla="*/ 506812 w 6029810"/>
              <a:gd name="connsiteY30" fmla="*/ 2168154 h 3676670"/>
              <a:gd name="connsiteX31" fmla="*/ 1933276 w 6029810"/>
              <a:gd name="connsiteY31" fmla="*/ 961146 h 3676670"/>
              <a:gd name="connsiteX32" fmla="*/ 2311228 w 6029810"/>
              <a:gd name="connsiteY32" fmla="*/ 595386 h 3676670"/>
              <a:gd name="connsiteX33" fmla="*/ 2457532 w 6029810"/>
              <a:gd name="connsiteY33" fmla="*/ 436890 h 3676670"/>
              <a:gd name="connsiteX34" fmla="*/ 2286844 w 6029810"/>
              <a:gd name="connsiteY34" fmla="*/ 656346 h 3676670"/>
              <a:gd name="connsiteX35" fmla="*/ 994492 w 6029810"/>
              <a:gd name="connsiteY35" fmla="*/ 2058426 h 3676670"/>
              <a:gd name="connsiteX36" fmla="*/ 592156 w 6029810"/>
              <a:gd name="connsiteY36" fmla="*/ 2460762 h 3676670"/>
              <a:gd name="connsiteX37" fmla="*/ 433660 w 6029810"/>
              <a:gd name="connsiteY37" fmla="*/ 2619258 h 3676670"/>
              <a:gd name="connsiteX38" fmla="*/ 2274652 w 6029810"/>
              <a:gd name="connsiteY38" fmla="*/ 1046490 h 3676670"/>
              <a:gd name="connsiteX39" fmla="*/ 2713564 w 6029810"/>
              <a:gd name="connsiteY39" fmla="*/ 705114 h 3676670"/>
              <a:gd name="connsiteX40" fmla="*/ 2847676 w 6029810"/>
              <a:gd name="connsiteY40" fmla="*/ 558810 h 3676670"/>
              <a:gd name="connsiteX41" fmla="*/ 2445340 w 6029810"/>
              <a:gd name="connsiteY41" fmla="*/ 851418 h 3676670"/>
              <a:gd name="connsiteX42" fmla="*/ 470236 w 6029810"/>
              <a:gd name="connsiteY42" fmla="*/ 2814330 h 3676670"/>
              <a:gd name="connsiteX43" fmla="*/ 80092 w 6029810"/>
              <a:gd name="connsiteY43" fmla="*/ 3216666 h 3676670"/>
              <a:gd name="connsiteX44" fmla="*/ 6940 w 6029810"/>
              <a:gd name="connsiteY44" fmla="*/ 3314202 h 3676670"/>
              <a:gd name="connsiteX45" fmla="*/ 1579708 w 6029810"/>
              <a:gd name="connsiteY45" fmla="*/ 1912122 h 3676670"/>
              <a:gd name="connsiteX46" fmla="*/ 2225884 w 6029810"/>
              <a:gd name="connsiteY46" fmla="*/ 1326906 h 3676670"/>
              <a:gd name="connsiteX47" fmla="*/ 2603836 w 6029810"/>
              <a:gd name="connsiteY47" fmla="*/ 997722 h 3676670"/>
              <a:gd name="connsiteX48" fmla="*/ 2701372 w 6029810"/>
              <a:gd name="connsiteY48" fmla="*/ 900186 h 3676670"/>
              <a:gd name="connsiteX49" fmla="*/ 628732 w 6029810"/>
              <a:gd name="connsiteY49" fmla="*/ 3241050 h 3676670"/>
              <a:gd name="connsiteX50" fmla="*/ 519004 w 6029810"/>
              <a:gd name="connsiteY50" fmla="*/ 3387354 h 3676670"/>
              <a:gd name="connsiteX51" fmla="*/ 2164924 w 6029810"/>
              <a:gd name="connsiteY51" fmla="*/ 1668282 h 3676670"/>
              <a:gd name="connsiteX52" fmla="*/ 2603836 w 6029810"/>
              <a:gd name="connsiteY52" fmla="*/ 1192794 h 3676670"/>
              <a:gd name="connsiteX53" fmla="*/ 2774524 w 6029810"/>
              <a:gd name="connsiteY53" fmla="*/ 973338 h 3676670"/>
              <a:gd name="connsiteX54" fmla="*/ 2896444 w 6029810"/>
              <a:gd name="connsiteY54" fmla="*/ 827034 h 3676670"/>
              <a:gd name="connsiteX55" fmla="*/ 1982044 w 6029810"/>
              <a:gd name="connsiteY55" fmla="*/ 1936506 h 3676670"/>
              <a:gd name="connsiteX56" fmla="*/ 433660 w 6029810"/>
              <a:gd name="connsiteY56" fmla="*/ 3521466 h 3676670"/>
              <a:gd name="connsiteX57" fmla="*/ 1055452 w 6029810"/>
              <a:gd name="connsiteY57" fmla="*/ 2948442 h 3676670"/>
              <a:gd name="connsiteX58" fmla="*/ 3189052 w 6029810"/>
              <a:gd name="connsiteY58" fmla="*/ 1363482 h 3676670"/>
              <a:gd name="connsiteX59" fmla="*/ 3871804 w 6029810"/>
              <a:gd name="connsiteY59" fmla="*/ 827034 h 3676670"/>
              <a:gd name="connsiteX60" fmla="*/ 3835228 w 6029810"/>
              <a:gd name="connsiteY60" fmla="*/ 851418 h 3676670"/>
              <a:gd name="connsiteX61" fmla="*/ 1213948 w 6029810"/>
              <a:gd name="connsiteY61" fmla="*/ 3021594 h 3676670"/>
              <a:gd name="connsiteX62" fmla="*/ 1140796 w 6029810"/>
              <a:gd name="connsiteY62" fmla="*/ 3106938 h 3676670"/>
              <a:gd name="connsiteX63" fmla="*/ 2347804 w 6029810"/>
              <a:gd name="connsiteY63" fmla="*/ 1851162 h 3676670"/>
              <a:gd name="connsiteX64" fmla="*/ 2859868 w 6029810"/>
              <a:gd name="connsiteY64" fmla="*/ 1290330 h 3676670"/>
              <a:gd name="connsiteX65" fmla="*/ 1092028 w 6029810"/>
              <a:gd name="connsiteY65" fmla="*/ 2802138 h 3676670"/>
              <a:gd name="connsiteX66" fmla="*/ 470236 w 6029810"/>
              <a:gd name="connsiteY66" fmla="*/ 3436122 h 3676670"/>
              <a:gd name="connsiteX67" fmla="*/ 2055196 w 6029810"/>
              <a:gd name="connsiteY67" fmla="*/ 2741178 h 3676670"/>
              <a:gd name="connsiteX68" fmla="*/ 4261948 w 6029810"/>
              <a:gd name="connsiteY68" fmla="*/ 1144026 h 3676670"/>
              <a:gd name="connsiteX69" fmla="*/ 4213180 w 6029810"/>
              <a:gd name="connsiteY69" fmla="*/ 1192794 h 3676670"/>
              <a:gd name="connsiteX70" fmla="*/ 1543132 w 6029810"/>
              <a:gd name="connsiteY70" fmla="*/ 2911866 h 3676670"/>
              <a:gd name="connsiteX71" fmla="*/ 2274652 w 6029810"/>
              <a:gd name="connsiteY71" fmla="*/ 2131578 h 3676670"/>
              <a:gd name="connsiteX72" fmla="*/ 3286588 w 6029810"/>
              <a:gd name="connsiteY72" fmla="*/ 1229370 h 3676670"/>
              <a:gd name="connsiteX73" fmla="*/ 3457276 w 6029810"/>
              <a:gd name="connsiteY73" fmla="*/ 1022106 h 3676670"/>
              <a:gd name="connsiteX74" fmla="*/ 1530940 w 6029810"/>
              <a:gd name="connsiteY74" fmla="*/ 2631450 h 3676670"/>
              <a:gd name="connsiteX75" fmla="*/ 2920828 w 6029810"/>
              <a:gd name="connsiteY75" fmla="*/ 1899930 h 3676670"/>
              <a:gd name="connsiteX76" fmla="*/ 4554556 w 6029810"/>
              <a:gd name="connsiteY76" fmla="*/ 802650 h 3676670"/>
              <a:gd name="connsiteX77" fmla="*/ 4713052 w 6029810"/>
              <a:gd name="connsiteY77" fmla="*/ 571002 h 3676670"/>
              <a:gd name="connsiteX78" fmla="*/ 1726012 w 6029810"/>
              <a:gd name="connsiteY78" fmla="*/ 3143514 h 3676670"/>
              <a:gd name="connsiteX79" fmla="*/ 1701628 w 6029810"/>
              <a:gd name="connsiteY79" fmla="*/ 3180090 h 3676670"/>
              <a:gd name="connsiteX80" fmla="*/ 2116156 w 6029810"/>
              <a:gd name="connsiteY80" fmla="*/ 2863098 h 3676670"/>
              <a:gd name="connsiteX81" fmla="*/ 3579196 w 6029810"/>
              <a:gd name="connsiteY81" fmla="*/ 1436634 h 3676670"/>
              <a:gd name="connsiteX82" fmla="*/ 3506044 w 6029810"/>
              <a:gd name="connsiteY82" fmla="*/ 1497594 h 3676670"/>
              <a:gd name="connsiteX83" fmla="*/ 2701372 w 6029810"/>
              <a:gd name="connsiteY83" fmla="*/ 2326650 h 3676670"/>
              <a:gd name="connsiteX84" fmla="*/ 2591644 w 6029810"/>
              <a:gd name="connsiteY84" fmla="*/ 2497338 h 3676670"/>
              <a:gd name="connsiteX85" fmla="*/ 3506044 w 6029810"/>
              <a:gd name="connsiteY85" fmla="*/ 1802394 h 3676670"/>
              <a:gd name="connsiteX86" fmla="*/ 3542620 w 6029810"/>
              <a:gd name="connsiteY86" fmla="*/ 1753626 h 3676670"/>
              <a:gd name="connsiteX87" fmla="*/ 2445340 w 6029810"/>
              <a:gd name="connsiteY87" fmla="*/ 2850906 h 3676670"/>
              <a:gd name="connsiteX88" fmla="*/ 2396572 w 6029810"/>
              <a:gd name="connsiteY88" fmla="*/ 2899674 h 3676670"/>
              <a:gd name="connsiteX89" fmla="*/ 4420444 w 6029810"/>
              <a:gd name="connsiteY89" fmla="*/ 1485402 h 3676670"/>
              <a:gd name="connsiteX90" fmla="*/ 3737692 w 6029810"/>
              <a:gd name="connsiteY90" fmla="*/ 2095002 h 3676670"/>
              <a:gd name="connsiteX91" fmla="*/ 2420956 w 6029810"/>
              <a:gd name="connsiteY91" fmla="*/ 3253242 h 3676670"/>
              <a:gd name="connsiteX92" fmla="*/ 4420444 w 6029810"/>
              <a:gd name="connsiteY92" fmla="*/ 1582938 h 3676670"/>
              <a:gd name="connsiteX93" fmla="*/ 4627708 w 6029810"/>
              <a:gd name="connsiteY93" fmla="*/ 1278138 h 3676670"/>
              <a:gd name="connsiteX94" fmla="*/ 2969596 w 6029810"/>
              <a:gd name="connsiteY94" fmla="*/ 2887482 h 3676670"/>
              <a:gd name="connsiteX95" fmla="*/ 4944700 w 6029810"/>
              <a:gd name="connsiteY95" fmla="*/ 1107450 h 3676670"/>
              <a:gd name="connsiteX96" fmla="*/ 3798652 w 6029810"/>
              <a:gd name="connsiteY96" fmla="*/ 2326650 h 3676670"/>
              <a:gd name="connsiteX97" fmla="*/ 3676732 w 6029810"/>
              <a:gd name="connsiteY97" fmla="*/ 2533914 h 3676670"/>
              <a:gd name="connsiteX98" fmla="*/ 5249500 w 6029810"/>
              <a:gd name="connsiteY98" fmla="*/ 814842 h 3676670"/>
              <a:gd name="connsiteX99" fmla="*/ 4005916 w 6029810"/>
              <a:gd name="connsiteY99" fmla="*/ 2229114 h 3676670"/>
              <a:gd name="connsiteX100" fmla="*/ 3969340 w 6029810"/>
              <a:gd name="connsiteY100" fmla="*/ 2302266 h 3676670"/>
              <a:gd name="connsiteX101" fmla="*/ 5237308 w 6029810"/>
              <a:gd name="connsiteY101" fmla="*/ 863610 h 3676670"/>
              <a:gd name="connsiteX102" fmla="*/ 5310460 w 6029810"/>
              <a:gd name="connsiteY102" fmla="*/ 802650 h 3676670"/>
              <a:gd name="connsiteX103" fmla="*/ 4213180 w 6029810"/>
              <a:gd name="connsiteY103" fmla="*/ 2204730 h 3676670"/>
              <a:gd name="connsiteX104" fmla="*/ 3286588 w 6029810"/>
              <a:gd name="connsiteY104" fmla="*/ 3143514 h 3676670"/>
              <a:gd name="connsiteX105" fmla="*/ 4322908 w 6029810"/>
              <a:gd name="connsiteY105" fmla="*/ 2472954 h 3676670"/>
              <a:gd name="connsiteX106" fmla="*/ 5627452 w 6029810"/>
              <a:gd name="connsiteY106" fmla="*/ 1461018 h 3676670"/>
              <a:gd name="connsiteX107" fmla="*/ 5785948 w 6029810"/>
              <a:gd name="connsiteY107" fmla="*/ 1241562 h 3676670"/>
              <a:gd name="connsiteX108" fmla="*/ 4871548 w 6029810"/>
              <a:gd name="connsiteY108" fmla="*/ 1924314 h 3676670"/>
              <a:gd name="connsiteX109" fmla="*/ 3042748 w 6029810"/>
              <a:gd name="connsiteY109" fmla="*/ 3497082 h 3676670"/>
              <a:gd name="connsiteX110" fmla="*/ 2884252 w 6029810"/>
              <a:gd name="connsiteY110" fmla="*/ 3667770 h 3676670"/>
              <a:gd name="connsiteX111" fmla="*/ 5188540 w 6029810"/>
              <a:gd name="connsiteY111" fmla="*/ 1485402 h 3676670"/>
              <a:gd name="connsiteX112" fmla="*/ 5322652 w 6029810"/>
              <a:gd name="connsiteY112" fmla="*/ 1204986 h 3676670"/>
              <a:gd name="connsiteX113" fmla="*/ 3993724 w 6029810"/>
              <a:gd name="connsiteY113" fmla="*/ 2911866 h 3676670"/>
              <a:gd name="connsiteX114" fmla="*/ 4725244 w 6029810"/>
              <a:gd name="connsiteY114" fmla="*/ 2253498 h 3676670"/>
              <a:gd name="connsiteX115" fmla="*/ 4298524 w 6029810"/>
              <a:gd name="connsiteY115" fmla="*/ 2765562 h 3676670"/>
              <a:gd name="connsiteX116" fmla="*/ 5468956 w 6029810"/>
              <a:gd name="connsiteY116" fmla="*/ 1790202 h 3676670"/>
              <a:gd name="connsiteX117" fmla="*/ 4335100 w 6029810"/>
              <a:gd name="connsiteY117" fmla="*/ 2997210 h 3676670"/>
              <a:gd name="connsiteX118" fmla="*/ 4249756 w 6029810"/>
              <a:gd name="connsiteY118" fmla="*/ 3106938 h 3676670"/>
              <a:gd name="connsiteX119" fmla="*/ 4883740 w 6029810"/>
              <a:gd name="connsiteY119" fmla="*/ 2558298 h 3676670"/>
              <a:gd name="connsiteX120" fmla="*/ 4786204 w 6029810"/>
              <a:gd name="connsiteY120" fmla="*/ 2704602 h 3676670"/>
              <a:gd name="connsiteX121" fmla="*/ 4603324 w 6029810"/>
              <a:gd name="connsiteY121" fmla="*/ 2960634 h 3676670"/>
              <a:gd name="connsiteX122" fmla="*/ 5176348 w 6029810"/>
              <a:gd name="connsiteY122" fmla="*/ 2533914 h 3676670"/>
              <a:gd name="connsiteX123" fmla="*/ 5651836 w 6029810"/>
              <a:gd name="connsiteY123" fmla="*/ 1875546 h 3676670"/>
              <a:gd name="connsiteX124" fmla="*/ 4847164 w 6029810"/>
              <a:gd name="connsiteY124" fmla="*/ 2826522 h 3676670"/>
              <a:gd name="connsiteX125" fmla="*/ 4664284 w 6029810"/>
              <a:gd name="connsiteY125" fmla="*/ 3143514 h 3676670"/>
              <a:gd name="connsiteX126" fmla="*/ 5444572 w 6029810"/>
              <a:gd name="connsiteY126" fmla="*/ 2546106 h 3676670"/>
              <a:gd name="connsiteX127" fmla="*/ 5822524 w 6029810"/>
              <a:gd name="connsiteY127" fmla="*/ 2021850 h 3676670"/>
              <a:gd name="connsiteX128" fmla="*/ 5042236 w 6029810"/>
              <a:gd name="connsiteY128" fmla="*/ 3070362 h 3676670"/>
              <a:gd name="connsiteX129" fmla="*/ 4944700 w 6029810"/>
              <a:gd name="connsiteY129" fmla="*/ 3265434 h 3676670"/>
              <a:gd name="connsiteX130" fmla="*/ 5529916 w 6029810"/>
              <a:gd name="connsiteY130" fmla="*/ 2875290 h 3676670"/>
              <a:gd name="connsiteX131" fmla="*/ 5456764 w 6029810"/>
              <a:gd name="connsiteY131" fmla="*/ 3009402 h 3676670"/>
              <a:gd name="connsiteX132" fmla="*/ 5798140 w 6029810"/>
              <a:gd name="connsiteY132" fmla="*/ 2887482 h 3676670"/>
              <a:gd name="connsiteX133" fmla="*/ 5737180 w 6029810"/>
              <a:gd name="connsiteY133" fmla="*/ 3045978 h 3676670"/>
              <a:gd name="connsiteX134" fmla="*/ 5603068 w 6029810"/>
              <a:gd name="connsiteY134" fmla="*/ 3277626 h 3676670"/>
              <a:gd name="connsiteX135" fmla="*/ 5810332 w 6029810"/>
              <a:gd name="connsiteY135" fmla="*/ 2997210 h 3676670"/>
              <a:gd name="connsiteX136" fmla="*/ 5664028 w 6029810"/>
              <a:gd name="connsiteY136" fmla="*/ 3131322 h 3676670"/>
              <a:gd name="connsiteX137" fmla="*/ 5834716 w 6029810"/>
              <a:gd name="connsiteY137" fmla="*/ 2777754 h 3676670"/>
              <a:gd name="connsiteX138" fmla="*/ 5420188 w 6029810"/>
              <a:gd name="connsiteY138" fmla="*/ 2899674 h 3676670"/>
              <a:gd name="connsiteX139" fmla="*/ 4956892 w 6029810"/>
              <a:gd name="connsiteY139" fmla="*/ 3277626 h 3676670"/>
              <a:gd name="connsiteX140" fmla="*/ 5078812 w 6029810"/>
              <a:gd name="connsiteY140" fmla="*/ 2936250 h 3676670"/>
              <a:gd name="connsiteX141" fmla="*/ 5298268 w 6029810"/>
              <a:gd name="connsiteY141" fmla="*/ 2509530 h 367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029810" h="3676670">
                <a:moveTo>
                  <a:pt x="592156" y="900186"/>
                </a:moveTo>
                <a:cubicBezTo>
                  <a:pt x="553931" y="947967"/>
                  <a:pt x="546732" y="953358"/>
                  <a:pt x="519004" y="997722"/>
                </a:cubicBezTo>
                <a:cubicBezTo>
                  <a:pt x="506445" y="1017817"/>
                  <a:pt x="458731" y="1058682"/>
                  <a:pt x="482428" y="1058682"/>
                </a:cubicBezTo>
                <a:cubicBezTo>
                  <a:pt x="520768" y="1058682"/>
                  <a:pt x="549940" y="1021565"/>
                  <a:pt x="579964" y="997722"/>
                </a:cubicBezTo>
                <a:cubicBezTo>
                  <a:pt x="688358" y="911644"/>
                  <a:pt x="809306" y="836625"/>
                  <a:pt x="896956" y="729498"/>
                </a:cubicBezTo>
                <a:cubicBezTo>
                  <a:pt x="1246386" y="302417"/>
                  <a:pt x="876231" y="745753"/>
                  <a:pt x="1055452" y="546618"/>
                </a:cubicBezTo>
                <a:cubicBezTo>
                  <a:pt x="1076686" y="523025"/>
                  <a:pt x="1096925" y="498521"/>
                  <a:pt x="1116412" y="473466"/>
                </a:cubicBezTo>
                <a:cubicBezTo>
                  <a:pt x="1125408" y="461900"/>
                  <a:pt x="1151466" y="426847"/>
                  <a:pt x="1140796" y="436890"/>
                </a:cubicBezTo>
                <a:cubicBezTo>
                  <a:pt x="1061277" y="511732"/>
                  <a:pt x="979488" y="585010"/>
                  <a:pt x="909148" y="668538"/>
                </a:cubicBezTo>
                <a:cubicBezTo>
                  <a:pt x="781290" y="820369"/>
                  <a:pt x="719699" y="958996"/>
                  <a:pt x="628732" y="1131834"/>
                </a:cubicBezTo>
                <a:cubicBezTo>
                  <a:pt x="616540" y="1180602"/>
                  <a:pt x="549632" y="1304946"/>
                  <a:pt x="592156" y="1278138"/>
                </a:cubicBezTo>
                <a:cubicBezTo>
                  <a:pt x="1201915" y="893725"/>
                  <a:pt x="1052281" y="880578"/>
                  <a:pt x="1433404" y="510042"/>
                </a:cubicBezTo>
                <a:cubicBezTo>
                  <a:pt x="1493475" y="451640"/>
                  <a:pt x="1698186" y="305072"/>
                  <a:pt x="1628476" y="351546"/>
                </a:cubicBezTo>
                <a:cubicBezTo>
                  <a:pt x="1567516" y="392186"/>
                  <a:pt x="1501755" y="426414"/>
                  <a:pt x="1445596" y="473466"/>
                </a:cubicBezTo>
                <a:cubicBezTo>
                  <a:pt x="1144278" y="725922"/>
                  <a:pt x="1052479" y="880710"/>
                  <a:pt x="799420" y="1229370"/>
                </a:cubicBezTo>
                <a:cubicBezTo>
                  <a:pt x="739170" y="1312381"/>
                  <a:pt x="681964" y="1397726"/>
                  <a:pt x="628732" y="1485402"/>
                </a:cubicBezTo>
                <a:cubicBezTo>
                  <a:pt x="612669" y="1511858"/>
                  <a:pt x="566624" y="1588240"/>
                  <a:pt x="592156" y="1570746"/>
                </a:cubicBezTo>
                <a:cubicBezTo>
                  <a:pt x="956696" y="1320968"/>
                  <a:pt x="1281033" y="1048436"/>
                  <a:pt x="1604092" y="753882"/>
                </a:cubicBezTo>
                <a:cubicBezTo>
                  <a:pt x="1730590" y="638546"/>
                  <a:pt x="1669694" y="684171"/>
                  <a:pt x="1774780" y="571002"/>
                </a:cubicBezTo>
                <a:cubicBezTo>
                  <a:pt x="1802156" y="541521"/>
                  <a:pt x="1831676" y="514106"/>
                  <a:pt x="1860124" y="485658"/>
                </a:cubicBezTo>
                <a:cubicBezTo>
                  <a:pt x="1903785" y="354675"/>
                  <a:pt x="1892342" y="409166"/>
                  <a:pt x="1640668" y="656346"/>
                </a:cubicBezTo>
                <a:cubicBezTo>
                  <a:pt x="1207958" y="1081329"/>
                  <a:pt x="1143610" y="1155136"/>
                  <a:pt x="775036" y="1643898"/>
                </a:cubicBezTo>
                <a:cubicBezTo>
                  <a:pt x="722101" y="1714094"/>
                  <a:pt x="681483" y="1793020"/>
                  <a:pt x="628732" y="1863354"/>
                </a:cubicBezTo>
                <a:cubicBezTo>
                  <a:pt x="619940" y="1875076"/>
                  <a:pt x="581064" y="1897312"/>
                  <a:pt x="592156" y="1887738"/>
                </a:cubicBezTo>
                <a:cubicBezTo>
                  <a:pt x="989245" y="1544987"/>
                  <a:pt x="1423701" y="1242017"/>
                  <a:pt x="1786972" y="863610"/>
                </a:cubicBezTo>
                <a:cubicBezTo>
                  <a:pt x="1884508" y="762010"/>
                  <a:pt x="1997719" y="673416"/>
                  <a:pt x="2079580" y="558810"/>
                </a:cubicBezTo>
                <a:cubicBezTo>
                  <a:pt x="2099900" y="530362"/>
                  <a:pt x="2115820" y="498186"/>
                  <a:pt x="2140540" y="473466"/>
                </a:cubicBezTo>
                <a:cubicBezTo>
                  <a:pt x="2153391" y="460615"/>
                  <a:pt x="2128780" y="509159"/>
                  <a:pt x="2116156" y="522234"/>
                </a:cubicBezTo>
                <a:cubicBezTo>
                  <a:pt x="1786803" y="863350"/>
                  <a:pt x="1448893" y="1196102"/>
                  <a:pt x="1116412" y="1534170"/>
                </a:cubicBezTo>
                <a:cubicBezTo>
                  <a:pt x="965274" y="1687848"/>
                  <a:pt x="814704" y="1842094"/>
                  <a:pt x="665308" y="1997466"/>
                </a:cubicBezTo>
                <a:cubicBezTo>
                  <a:pt x="611493" y="2053433"/>
                  <a:pt x="447541" y="2218307"/>
                  <a:pt x="506812" y="2168154"/>
                </a:cubicBezTo>
                <a:cubicBezTo>
                  <a:pt x="982300" y="1765818"/>
                  <a:pt x="1485683" y="1394301"/>
                  <a:pt x="1933276" y="961146"/>
                </a:cubicBezTo>
                <a:cubicBezTo>
                  <a:pt x="2059260" y="839226"/>
                  <a:pt x="2187259" y="719355"/>
                  <a:pt x="2311228" y="595386"/>
                </a:cubicBezTo>
                <a:cubicBezTo>
                  <a:pt x="2362069" y="544545"/>
                  <a:pt x="2484235" y="370133"/>
                  <a:pt x="2457532" y="436890"/>
                </a:cubicBezTo>
                <a:cubicBezTo>
                  <a:pt x="2423114" y="522935"/>
                  <a:pt x="2349653" y="588204"/>
                  <a:pt x="2286844" y="656346"/>
                </a:cubicBezTo>
                <a:cubicBezTo>
                  <a:pt x="1856060" y="1123706"/>
                  <a:pt x="1429628" y="1595115"/>
                  <a:pt x="994492" y="2058426"/>
                </a:cubicBezTo>
                <a:cubicBezTo>
                  <a:pt x="864649" y="2196676"/>
                  <a:pt x="726268" y="2326650"/>
                  <a:pt x="592156" y="2460762"/>
                </a:cubicBezTo>
                <a:cubicBezTo>
                  <a:pt x="539324" y="2513594"/>
                  <a:pt x="384362" y="2675402"/>
                  <a:pt x="433660" y="2619258"/>
                </a:cubicBezTo>
                <a:cubicBezTo>
                  <a:pt x="1265665" y="1671696"/>
                  <a:pt x="683726" y="2268659"/>
                  <a:pt x="2274652" y="1046490"/>
                </a:cubicBezTo>
                <a:cubicBezTo>
                  <a:pt x="2421635" y="933576"/>
                  <a:pt x="2588321" y="841743"/>
                  <a:pt x="2713564" y="705114"/>
                </a:cubicBezTo>
                <a:cubicBezTo>
                  <a:pt x="2758268" y="656346"/>
                  <a:pt x="2905755" y="527131"/>
                  <a:pt x="2847676" y="558810"/>
                </a:cubicBezTo>
                <a:cubicBezTo>
                  <a:pt x="2702095" y="638218"/>
                  <a:pt x="2565643" y="737284"/>
                  <a:pt x="2445340" y="851418"/>
                </a:cubicBezTo>
                <a:cubicBezTo>
                  <a:pt x="1771962" y="1490264"/>
                  <a:pt x="1126575" y="2157991"/>
                  <a:pt x="470236" y="2814330"/>
                </a:cubicBezTo>
                <a:cubicBezTo>
                  <a:pt x="338140" y="2946426"/>
                  <a:pt x="192179" y="3067217"/>
                  <a:pt x="80092" y="3216666"/>
                </a:cubicBezTo>
                <a:cubicBezTo>
                  <a:pt x="55708" y="3249178"/>
                  <a:pt x="-23722" y="3340875"/>
                  <a:pt x="6940" y="3314202"/>
                </a:cubicBezTo>
                <a:cubicBezTo>
                  <a:pt x="536831" y="2853240"/>
                  <a:pt x="1056527" y="2380685"/>
                  <a:pt x="1579708" y="1912122"/>
                </a:cubicBezTo>
                <a:cubicBezTo>
                  <a:pt x="1796180" y="1718249"/>
                  <a:pt x="2009117" y="1520448"/>
                  <a:pt x="2225884" y="1326906"/>
                </a:cubicBezTo>
                <a:cubicBezTo>
                  <a:pt x="2350507" y="1215635"/>
                  <a:pt x="2485700" y="1115858"/>
                  <a:pt x="2603836" y="997722"/>
                </a:cubicBezTo>
                <a:cubicBezTo>
                  <a:pt x="2636348" y="965210"/>
                  <a:pt x="2731755" y="865676"/>
                  <a:pt x="2701372" y="900186"/>
                </a:cubicBezTo>
                <a:cubicBezTo>
                  <a:pt x="2012679" y="1682405"/>
                  <a:pt x="1254047" y="2407296"/>
                  <a:pt x="628732" y="3241050"/>
                </a:cubicBezTo>
                <a:cubicBezTo>
                  <a:pt x="592156" y="3289818"/>
                  <a:pt x="475899" y="3430459"/>
                  <a:pt x="519004" y="3387354"/>
                </a:cubicBezTo>
                <a:cubicBezTo>
                  <a:pt x="2034046" y="1872312"/>
                  <a:pt x="1316164" y="2576605"/>
                  <a:pt x="2164924" y="1668282"/>
                </a:cubicBezTo>
                <a:cubicBezTo>
                  <a:pt x="2392065" y="1425201"/>
                  <a:pt x="2428320" y="1408814"/>
                  <a:pt x="2603836" y="1192794"/>
                </a:cubicBezTo>
                <a:cubicBezTo>
                  <a:pt x="2662275" y="1120869"/>
                  <a:pt x="2716631" y="1045704"/>
                  <a:pt x="2774524" y="973338"/>
                </a:cubicBezTo>
                <a:cubicBezTo>
                  <a:pt x="2814181" y="923767"/>
                  <a:pt x="2949264" y="791821"/>
                  <a:pt x="2896444" y="827034"/>
                </a:cubicBezTo>
                <a:cubicBezTo>
                  <a:pt x="2462525" y="1116313"/>
                  <a:pt x="3194332" y="623194"/>
                  <a:pt x="1982044" y="1936506"/>
                </a:cubicBezTo>
                <a:cubicBezTo>
                  <a:pt x="555373" y="3482066"/>
                  <a:pt x="-337407" y="3829893"/>
                  <a:pt x="433660" y="3521466"/>
                </a:cubicBezTo>
                <a:cubicBezTo>
                  <a:pt x="640924" y="3330458"/>
                  <a:pt x="833552" y="3122231"/>
                  <a:pt x="1055452" y="2948442"/>
                </a:cubicBezTo>
                <a:cubicBezTo>
                  <a:pt x="1752956" y="2402167"/>
                  <a:pt x="2478678" y="1892912"/>
                  <a:pt x="3189052" y="1363482"/>
                </a:cubicBezTo>
                <a:cubicBezTo>
                  <a:pt x="3495571" y="1135039"/>
                  <a:pt x="3616408" y="1050505"/>
                  <a:pt x="3871804" y="827034"/>
                </a:cubicBezTo>
                <a:cubicBezTo>
                  <a:pt x="3882831" y="817385"/>
                  <a:pt x="3846527" y="842088"/>
                  <a:pt x="3835228" y="851418"/>
                </a:cubicBezTo>
                <a:cubicBezTo>
                  <a:pt x="2960515" y="1573658"/>
                  <a:pt x="1952174" y="2160330"/>
                  <a:pt x="1213948" y="3021594"/>
                </a:cubicBezTo>
                <a:cubicBezTo>
                  <a:pt x="1189564" y="3050042"/>
                  <a:pt x="1114726" y="3133849"/>
                  <a:pt x="1140796" y="3106938"/>
                </a:cubicBezTo>
                <a:lnTo>
                  <a:pt x="2347804" y="1851162"/>
                </a:lnTo>
                <a:cubicBezTo>
                  <a:pt x="2521800" y="1667293"/>
                  <a:pt x="2859868" y="1290330"/>
                  <a:pt x="2859868" y="1290330"/>
                </a:cubicBezTo>
                <a:cubicBezTo>
                  <a:pt x="3215115" y="366689"/>
                  <a:pt x="2993015" y="1014642"/>
                  <a:pt x="1092028" y="2802138"/>
                </a:cubicBezTo>
                <a:cubicBezTo>
                  <a:pt x="876384" y="3004908"/>
                  <a:pt x="174824" y="3454819"/>
                  <a:pt x="470236" y="3436122"/>
                </a:cubicBezTo>
                <a:cubicBezTo>
                  <a:pt x="1045957" y="3399684"/>
                  <a:pt x="1545362" y="3011090"/>
                  <a:pt x="2055196" y="2741178"/>
                </a:cubicBezTo>
                <a:cubicBezTo>
                  <a:pt x="3665028" y="1888914"/>
                  <a:pt x="3452351" y="2069280"/>
                  <a:pt x="4261948" y="1144026"/>
                </a:cubicBezTo>
                <a:cubicBezTo>
                  <a:pt x="4277087" y="1126725"/>
                  <a:pt x="4232453" y="1180262"/>
                  <a:pt x="4213180" y="1192794"/>
                </a:cubicBezTo>
                <a:cubicBezTo>
                  <a:pt x="3325754" y="1769820"/>
                  <a:pt x="819160" y="3684103"/>
                  <a:pt x="1543132" y="2911866"/>
                </a:cubicBezTo>
                <a:cubicBezTo>
                  <a:pt x="1786972" y="2651770"/>
                  <a:pt x="2018108" y="2379152"/>
                  <a:pt x="2274652" y="2131578"/>
                </a:cubicBezTo>
                <a:cubicBezTo>
                  <a:pt x="2599834" y="1817766"/>
                  <a:pt x="2957010" y="1538562"/>
                  <a:pt x="3286588" y="1229370"/>
                </a:cubicBezTo>
                <a:cubicBezTo>
                  <a:pt x="3351861" y="1168135"/>
                  <a:pt x="3527718" y="966895"/>
                  <a:pt x="3457276" y="1022106"/>
                </a:cubicBezTo>
                <a:cubicBezTo>
                  <a:pt x="1330657" y="2688916"/>
                  <a:pt x="658508" y="2849558"/>
                  <a:pt x="1530940" y="2631450"/>
                </a:cubicBezTo>
                <a:cubicBezTo>
                  <a:pt x="1994236" y="2387610"/>
                  <a:pt x="2472850" y="2170885"/>
                  <a:pt x="2920828" y="1899930"/>
                </a:cubicBezTo>
                <a:cubicBezTo>
                  <a:pt x="3482146" y="1560423"/>
                  <a:pt x="4027609" y="1193380"/>
                  <a:pt x="4554556" y="802650"/>
                </a:cubicBezTo>
                <a:cubicBezTo>
                  <a:pt x="4629710" y="746924"/>
                  <a:pt x="4785130" y="511351"/>
                  <a:pt x="4713052" y="571002"/>
                </a:cubicBezTo>
                <a:cubicBezTo>
                  <a:pt x="3700726" y="1408789"/>
                  <a:pt x="2454908" y="2050170"/>
                  <a:pt x="1726012" y="3143514"/>
                </a:cubicBezTo>
                <a:cubicBezTo>
                  <a:pt x="1717884" y="3155706"/>
                  <a:pt x="1689730" y="3188642"/>
                  <a:pt x="1701628" y="3180090"/>
                </a:cubicBezTo>
                <a:cubicBezTo>
                  <a:pt x="1842875" y="3078568"/>
                  <a:pt x="1984740" y="2977060"/>
                  <a:pt x="2116156" y="2863098"/>
                </a:cubicBezTo>
                <a:cubicBezTo>
                  <a:pt x="2801821" y="2268497"/>
                  <a:pt x="3127640" y="2046234"/>
                  <a:pt x="3579196" y="1436634"/>
                </a:cubicBezTo>
                <a:cubicBezTo>
                  <a:pt x="3598089" y="1411128"/>
                  <a:pt x="3528333" y="1474996"/>
                  <a:pt x="3506044" y="1497594"/>
                </a:cubicBezTo>
                <a:cubicBezTo>
                  <a:pt x="3235610" y="1771784"/>
                  <a:pt x="2961291" y="2042472"/>
                  <a:pt x="2701372" y="2326650"/>
                </a:cubicBezTo>
                <a:cubicBezTo>
                  <a:pt x="2655722" y="2376560"/>
                  <a:pt x="2534972" y="2534261"/>
                  <a:pt x="2591644" y="2497338"/>
                </a:cubicBezTo>
                <a:cubicBezTo>
                  <a:pt x="2912409" y="2288355"/>
                  <a:pt x="3204477" y="2038235"/>
                  <a:pt x="3506044" y="1802394"/>
                </a:cubicBezTo>
                <a:cubicBezTo>
                  <a:pt x="3522050" y="1789876"/>
                  <a:pt x="3557071" y="1739341"/>
                  <a:pt x="3542620" y="1753626"/>
                </a:cubicBezTo>
                <a:cubicBezTo>
                  <a:pt x="3174752" y="2117266"/>
                  <a:pt x="2811100" y="2485146"/>
                  <a:pt x="2445340" y="2850906"/>
                </a:cubicBezTo>
                <a:cubicBezTo>
                  <a:pt x="2429084" y="2867162"/>
                  <a:pt x="2377728" y="2912842"/>
                  <a:pt x="2396572" y="2899674"/>
                </a:cubicBezTo>
                <a:cubicBezTo>
                  <a:pt x="3071196" y="2428250"/>
                  <a:pt x="5034364" y="937259"/>
                  <a:pt x="4420444" y="1485402"/>
                </a:cubicBezTo>
                <a:lnTo>
                  <a:pt x="3737692" y="2095002"/>
                </a:lnTo>
                <a:cubicBezTo>
                  <a:pt x="3299762" y="2482196"/>
                  <a:pt x="1972339" y="3628001"/>
                  <a:pt x="2420956" y="3253242"/>
                </a:cubicBezTo>
                <a:cubicBezTo>
                  <a:pt x="3087452" y="2696474"/>
                  <a:pt x="3932105" y="2301083"/>
                  <a:pt x="4420444" y="1582938"/>
                </a:cubicBezTo>
                <a:cubicBezTo>
                  <a:pt x="4489532" y="1481338"/>
                  <a:pt x="4719071" y="1195988"/>
                  <a:pt x="4627708" y="1278138"/>
                </a:cubicBezTo>
                <a:cubicBezTo>
                  <a:pt x="4054959" y="1793130"/>
                  <a:pt x="2377065" y="3379584"/>
                  <a:pt x="2969596" y="2887482"/>
                </a:cubicBezTo>
                <a:cubicBezTo>
                  <a:pt x="4131261" y="1922709"/>
                  <a:pt x="3462020" y="2503761"/>
                  <a:pt x="4944700" y="1107450"/>
                </a:cubicBezTo>
                <a:cubicBezTo>
                  <a:pt x="5367160" y="227325"/>
                  <a:pt x="5235226" y="568085"/>
                  <a:pt x="3798652" y="2326650"/>
                </a:cubicBezTo>
                <a:cubicBezTo>
                  <a:pt x="3747943" y="2388725"/>
                  <a:pt x="3612943" y="2582449"/>
                  <a:pt x="3676732" y="2533914"/>
                </a:cubicBezTo>
                <a:cubicBezTo>
                  <a:pt x="4327021" y="2039129"/>
                  <a:pt x="4727775" y="1450918"/>
                  <a:pt x="5249500" y="814842"/>
                </a:cubicBezTo>
                <a:cubicBezTo>
                  <a:pt x="5393855" y="165243"/>
                  <a:pt x="5710272" y="-1179599"/>
                  <a:pt x="4005916" y="2229114"/>
                </a:cubicBezTo>
                <a:cubicBezTo>
                  <a:pt x="3993724" y="2253498"/>
                  <a:pt x="3951083" y="2322512"/>
                  <a:pt x="3969340" y="2302266"/>
                </a:cubicBezTo>
                <a:cubicBezTo>
                  <a:pt x="4397427" y="1827556"/>
                  <a:pt x="4746242" y="1272832"/>
                  <a:pt x="5237308" y="863610"/>
                </a:cubicBezTo>
                <a:cubicBezTo>
                  <a:pt x="5261692" y="843290"/>
                  <a:pt x="5329724" y="777423"/>
                  <a:pt x="5310460" y="802650"/>
                </a:cubicBezTo>
                <a:cubicBezTo>
                  <a:pt x="4950275" y="1274320"/>
                  <a:pt x="4601327" y="1755789"/>
                  <a:pt x="4213180" y="2204730"/>
                </a:cubicBezTo>
                <a:cubicBezTo>
                  <a:pt x="3925614" y="2537336"/>
                  <a:pt x="3120110" y="2736567"/>
                  <a:pt x="3286588" y="3143514"/>
                </a:cubicBezTo>
                <a:cubicBezTo>
                  <a:pt x="3442376" y="3524329"/>
                  <a:pt x="3988805" y="2713090"/>
                  <a:pt x="4322908" y="2472954"/>
                </a:cubicBezTo>
                <a:cubicBezTo>
                  <a:pt x="4769791" y="2151757"/>
                  <a:pt x="5206401" y="1815402"/>
                  <a:pt x="5627452" y="1461018"/>
                </a:cubicBezTo>
                <a:cubicBezTo>
                  <a:pt x="5696489" y="1402912"/>
                  <a:pt x="5862883" y="1194408"/>
                  <a:pt x="5785948" y="1241562"/>
                </a:cubicBezTo>
                <a:cubicBezTo>
                  <a:pt x="5461626" y="1440340"/>
                  <a:pt x="5165372" y="1682725"/>
                  <a:pt x="4871548" y="1924314"/>
                </a:cubicBezTo>
                <a:cubicBezTo>
                  <a:pt x="4250498" y="2434955"/>
                  <a:pt x="3647149" y="2966841"/>
                  <a:pt x="3042748" y="3497082"/>
                </a:cubicBezTo>
                <a:cubicBezTo>
                  <a:pt x="2984383" y="3548286"/>
                  <a:pt x="2824213" y="3717002"/>
                  <a:pt x="2884252" y="3667770"/>
                </a:cubicBezTo>
                <a:cubicBezTo>
                  <a:pt x="3770633" y="2940937"/>
                  <a:pt x="4304122" y="2355781"/>
                  <a:pt x="5188540" y="1485402"/>
                </a:cubicBezTo>
                <a:cubicBezTo>
                  <a:pt x="5233244" y="1391930"/>
                  <a:pt x="5399868" y="1135898"/>
                  <a:pt x="5322652" y="1204986"/>
                </a:cubicBezTo>
                <a:cubicBezTo>
                  <a:pt x="5122152" y="1384381"/>
                  <a:pt x="3993724" y="2784856"/>
                  <a:pt x="3993724" y="2911866"/>
                </a:cubicBezTo>
                <a:cubicBezTo>
                  <a:pt x="3993724" y="3239919"/>
                  <a:pt x="4484849" y="2476722"/>
                  <a:pt x="4725244" y="2253498"/>
                </a:cubicBezTo>
                <a:cubicBezTo>
                  <a:pt x="4769418" y="2212479"/>
                  <a:pt x="4061889" y="2773722"/>
                  <a:pt x="4298524" y="2765562"/>
                </a:cubicBezTo>
                <a:cubicBezTo>
                  <a:pt x="4646504" y="2753563"/>
                  <a:pt x="5328268" y="1936517"/>
                  <a:pt x="5468956" y="1790202"/>
                </a:cubicBezTo>
                <a:cubicBezTo>
                  <a:pt x="5575185" y="1152830"/>
                  <a:pt x="5500427" y="1681891"/>
                  <a:pt x="4335100" y="2997210"/>
                </a:cubicBezTo>
                <a:cubicBezTo>
                  <a:pt x="4304372" y="3031893"/>
                  <a:pt x="4213573" y="3135884"/>
                  <a:pt x="4249756" y="3106938"/>
                </a:cubicBezTo>
                <a:cubicBezTo>
                  <a:pt x="4467987" y="2932353"/>
                  <a:pt x="4660162" y="2725981"/>
                  <a:pt x="4883740" y="2558298"/>
                </a:cubicBezTo>
                <a:cubicBezTo>
                  <a:pt x="4930629" y="2523131"/>
                  <a:pt x="4820271" y="2656908"/>
                  <a:pt x="4786204" y="2704602"/>
                </a:cubicBezTo>
                <a:cubicBezTo>
                  <a:pt x="4725244" y="2789946"/>
                  <a:pt x="4507238" y="3002672"/>
                  <a:pt x="4603324" y="2960634"/>
                </a:cubicBezTo>
                <a:cubicBezTo>
                  <a:pt x="4821509" y="2865178"/>
                  <a:pt x="5007949" y="2702313"/>
                  <a:pt x="5176348" y="2533914"/>
                </a:cubicBezTo>
                <a:cubicBezTo>
                  <a:pt x="6111309" y="1598953"/>
                  <a:pt x="5959858" y="1699533"/>
                  <a:pt x="5651836" y="1875546"/>
                </a:cubicBezTo>
                <a:cubicBezTo>
                  <a:pt x="5383612" y="2192538"/>
                  <a:pt x="5110607" y="2505546"/>
                  <a:pt x="4847164" y="2826522"/>
                </a:cubicBezTo>
                <a:cubicBezTo>
                  <a:pt x="4540456" y="3200212"/>
                  <a:pt x="4462562" y="3210755"/>
                  <a:pt x="4664284" y="3143514"/>
                </a:cubicBezTo>
                <a:cubicBezTo>
                  <a:pt x="4924380" y="2944378"/>
                  <a:pt x="5209256" y="2773991"/>
                  <a:pt x="5444572" y="2546106"/>
                </a:cubicBezTo>
                <a:cubicBezTo>
                  <a:pt x="5599328" y="2396237"/>
                  <a:pt x="5953682" y="1850947"/>
                  <a:pt x="5822524" y="2021850"/>
                </a:cubicBezTo>
                <a:cubicBezTo>
                  <a:pt x="5557284" y="2367466"/>
                  <a:pt x="5237071" y="2680692"/>
                  <a:pt x="5042236" y="3070362"/>
                </a:cubicBezTo>
                <a:cubicBezTo>
                  <a:pt x="5009724" y="3135386"/>
                  <a:pt x="4877201" y="3292434"/>
                  <a:pt x="4944700" y="3265434"/>
                </a:cubicBezTo>
                <a:cubicBezTo>
                  <a:pt x="5162379" y="3178362"/>
                  <a:pt x="5320220" y="2980138"/>
                  <a:pt x="5529916" y="2875290"/>
                </a:cubicBezTo>
                <a:cubicBezTo>
                  <a:pt x="5575462" y="2852517"/>
                  <a:pt x="5408809" y="3026529"/>
                  <a:pt x="5456764" y="3009402"/>
                </a:cubicBezTo>
                <a:lnTo>
                  <a:pt x="5798140" y="2887482"/>
                </a:lnTo>
                <a:cubicBezTo>
                  <a:pt x="6209890" y="2475732"/>
                  <a:pt x="5998315" y="2665467"/>
                  <a:pt x="5737180" y="3045978"/>
                </a:cubicBezTo>
                <a:cubicBezTo>
                  <a:pt x="5686694" y="3119544"/>
                  <a:pt x="5528830" y="3327118"/>
                  <a:pt x="5603068" y="3277626"/>
                </a:cubicBezTo>
                <a:cubicBezTo>
                  <a:pt x="5699780" y="3213151"/>
                  <a:pt x="5741244" y="3090682"/>
                  <a:pt x="5810332" y="2997210"/>
                </a:cubicBezTo>
                <a:cubicBezTo>
                  <a:pt x="5971739" y="2553340"/>
                  <a:pt x="5713099" y="3303071"/>
                  <a:pt x="5664028" y="3131322"/>
                </a:cubicBezTo>
                <a:cubicBezTo>
                  <a:pt x="5628075" y="3005486"/>
                  <a:pt x="5960269" y="2740827"/>
                  <a:pt x="5834716" y="2777754"/>
                </a:cubicBezTo>
                <a:lnTo>
                  <a:pt x="5420188" y="2899674"/>
                </a:lnTo>
                <a:cubicBezTo>
                  <a:pt x="5265756" y="3025658"/>
                  <a:pt x="5155060" y="3256394"/>
                  <a:pt x="4956892" y="3277626"/>
                </a:cubicBezTo>
                <a:cubicBezTo>
                  <a:pt x="4836748" y="3290499"/>
                  <a:pt x="5028048" y="3045901"/>
                  <a:pt x="5078812" y="2936250"/>
                </a:cubicBezTo>
                <a:cubicBezTo>
                  <a:pt x="5383636" y="2277830"/>
                  <a:pt x="5190665" y="2832340"/>
                  <a:pt x="5298268" y="2509530"/>
                </a:cubicBezTo>
              </a:path>
            </a:pathLst>
          </a:custGeom>
          <a:noFill/>
          <a:ln w="2159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Google Shape;85;p13"/>
          <p:cNvSpPr/>
          <p:nvPr/>
        </p:nvSpPr>
        <p:spPr>
          <a:xfrm>
            <a:off x="4077072" y="368762"/>
            <a:ext cx="2752938" cy="623798"/>
          </a:xfrm>
          <a:prstGeom prst="rect">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i="0" u="none" strike="noStrike" cap="none"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Exploring external factors</a:t>
            </a:r>
            <a:endParaRPr lang="en-GB" sz="2400" dirty="0">
              <a:latin typeface="Century" panose="02040604050505020304" pitchFamily="18" charset="0"/>
            </a:endParaRPr>
          </a:p>
        </p:txBody>
      </p:sp>
      <p:sp>
        <p:nvSpPr>
          <p:cNvPr id="37" name="Google Shape;105;p13"/>
          <p:cNvSpPr txBox="1"/>
          <p:nvPr/>
        </p:nvSpPr>
        <p:spPr>
          <a:xfrm>
            <a:off x="261113" y="9140455"/>
            <a:ext cx="2951863"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Follow us on Twitter </a:t>
            </a:r>
            <a:r>
              <a:rPr lang="en-GB"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@PsychMapping</a:t>
            </a:r>
            <a:endParaRPr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endParaRPr>
          </a:p>
        </p:txBody>
      </p:sp>
      <p:sp>
        <p:nvSpPr>
          <p:cNvPr id="7" name="Google Shape;113;p14"/>
          <p:cNvSpPr/>
          <p:nvPr/>
        </p:nvSpPr>
        <p:spPr>
          <a:xfrm>
            <a:off x="228522" y="2058125"/>
            <a:ext cx="6368831" cy="1886763"/>
          </a:xfrm>
          <a:prstGeom prst="rect">
            <a:avLst/>
          </a:prstGeom>
          <a:no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Identify </a:t>
            </a:r>
            <a:r>
              <a:rPr lang="en-GB" sz="2400"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other activities, commitments</a:t>
            </a:r>
            <a:r>
              <a:rPr lang="en-GB" sz="24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 </a:t>
            </a:r>
            <a:r>
              <a:rPr lang="en-GB" sz="2400"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or life events </a:t>
            </a:r>
            <a:r>
              <a:rPr lang="en-GB" sz="24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that you think are most relevant to exploring today's topic.</a:t>
            </a:r>
          </a:p>
          <a:p>
            <a:pPr marL="0" marR="0" lvl="0" indent="0" algn="l" rtl="0">
              <a:spcBef>
                <a:spcPts val="0"/>
              </a:spcBef>
              <a:spcAft>
                <a:spcPts val="0"/>
              </a:spcAft>
              <a:buNone/>
            </a:pPr>
            <a:r>
              <a:rPr lang="en-GB" sz="24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 </a:t>
            </a:r>
          </a:p>
        </p:txBody>
      </p:sp>
      <p:sp>
        <p:nvSpPr>
          <p:cNvPr id="8" name="Google Shape;114;p14"/>
          <p:cNvSpPr/>
          <p:nvPr/>
        </p:nvSpPr>
        <p:spPr>
          <a:xfrm>
            <a:off x="228522" y="7245442"/>
            <a:ext cx="6368830" cy="1667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You could mention</a:t>
            </a:r>
            <a:r>
              <a:rPr lang="en-US" altLang="en-GB" sz="20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GB" sz="20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participating in social media, watching online sports content, school or university, family activities, work commitments, travel, religious or cultural activities, gaming, meeting friends</a:t>
            </a:r>
            <a:r>
              <a:rPr lang="en-US" altLang="en-GB" sz="20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weddings, funerals, other people’s ilnesses, moving house</a:t>
            </a:r>
            <a:r>
              <a:rPr lang="en-GB" sz="20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p>
        </p:txBody>
      </p:sp>
      <p:pic>
        <p:nvPicPr>
          <p:cNvPr id="3" name="Graphic 2" descr="Hammer with solid fill"/>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5020" y="4595273"/>
            <a:ext cx="914400" cy="914400"/>
          </a:xfrm>
          <a:prstGeom prst="rect">
            <a:avLst/>
          </a:prstGeom>
        </p:spPr>
      </p:pic>
      <p:pic>
        <p:nvPicPr>
          <p:cNvPr id="6" name="Graphic 5" descr="Artist female with solid fill"/>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5216" y="6395630"/>
            <a:ext cx="914400" cy="914400"/>
          </a:xfrm>
          <a:prstGeom prst="rect">
            <a:avLst/>
          </a:prstGeom>
        </p:spPr>
      </p:pic>
      <p:pic>
        <p:nvPicPr>
          <p:cNvPr id="11" name="Graphic 10" descr="Farmer female with solid fill"/>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17678" y="3612146"/>
            <a:ext cx="914400" cy="914400"/>
          </a:xfrm>
          <a:prstGeom prst="rect">
            <a:avLst/>
          </a:prstGeom>
        </p:spPr>
      </p:pic>
      <p:pic>
        <p:nvPicPr>
          <p:cNvPr id="13" name="Graphic 12" descr="Office worker male with solid fill"/>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32677" y="3549503"/>
            <a:ext cx="914400" cy="914400"/>
          </a:xfrm>
          <a:prstGeom prst="rect">
            <a:avLst/>
          </a:prstGeom>
        </p:spPr>
      </p:pic>
      <p:pic>
        <p:nvPicPr>
          <p:cNvPr id="15" name="Graphic 14" descr="Airplane with solid fill"/>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241610" y="3854548"/>
            <a:ext cx="914400" cy="914400"/>
          </a:xfrm>
          <a:prstGeom prst="rect">
            <a:avLst/>
          </a:prstGeom>
        </p:spPr>
      </p:pic>
      <p:pic>
        <p:nvPicPr>
          <p:cNvPr id="17" name="Graphic 16" descr="Van with solid fill"/>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57814" y="4914448"/>
            <a:ext cx="914400" cy="914400"/>
          </a:xfrm>
          <a:prstGeom prst="rect">
            <a:avLst/>
          </a:prstGeom>
        </p:spPr>
      </p:pic>
      <p:pic>
        <p:nvPicPr>
          <p:cNvPr id="19" name="Graphic 18" descr="Mop and bucket with solid fill"/>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119192" y="3643316"/>
            <a:ext cx="914400" cy="914400"/>
          </a:xfrm>
          <a:prstGeom prst="rect">
            <a:avLst/>
          </a:prstGeom>
        </p:spPr>
      </p:pic>
      <p:pic>
        <p:nvPicPr>
          <p:cNvPr id="21" name="Graphic 20" descr="Vacation with solid fill"/>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13191" y="3678855"/>
            <a:ext cx="914400" cy="914400"/>
          </a:xfrm>
          <a:prstGeom prst="rect">
            <a:avLst/>
          </a:prstGeom>
        </p:spPr>
      </p:pic>
      <p:pic>
        <p:nvPicPr>
          <p:cNvPr id="23" name="Graphic 22" descr="Violin with solid fill"/>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649752" y="6104608"/>
            <a:ext cx="914400" cy="914400"/>
          </a:xfrm>
          <a:prstGeom prst="rect">
            <a:avLst/>
          </a:prstGeom>
        </p:spPr>
      </p:pic>
      <p:pic>
        <p:nvPicPr>
          <p:cNvPr id="25" name="Graphic 24" descr="Backpack with solid fill"/>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848257" y="5082386"/>
            <a:ext cx="914400" cy="914400"/>
          </a:xfrm>
          <a:prstGeom prst="rect">
            <a:avLst/>
          </a:prstGeom>
        </p:spPr>
      </p:pic>
      <p:pic>
        <p:nvPicPr>
          <p:cNvPr id="27" name="Graphic 26" descr="Books with solid fill"/>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784410" y="5842646"/>
            <a:ext cx="914400" cy="914400"/>
          </a:xfrm>
          <a:prstGeom prst="rect">
            <a:avLst/>
          </a:prstGeom>
        </p:spPr>
      </p:pic>
      <p:pic>
        <p:nvPicPr>
          <p:cNvPr id="29" name="Graphic 28" descr="Chess pieces with solid fill"/>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2898641" y="6428726"/>
            <a:ext cx="914400" cy="914400"/>
          </a:xfrm>
          <a:prstGeom prst="rect">
            <a:avLst/>
          </a:prstGeom>
        </p:spPr>
      </p:pic>
      <p:pic>
        <p:nvPicPr>
          <p:cNvPr id="31" name="Graphic 30" descr="Game controller with solid fill"/>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5660975" y="6303779"/>
            <a:ext cx="914400" cy="914400"/>
          </a:xfrm>
          <a:prstGeom prst="rect">
            <a:avLst/>
          </a:prstGeom>
        </p:spPr>
      </p:pic>
      <p:pic>
        <p:nvPicPr>
          <p:cNvPr id="33" name="Graphic 32" descr="Puzzle pieces with solid fill"/>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4264562" y="4535401"/>
            <a:ext cx="914400" cy="914400"/>
          </a:xfrm>
          <a:prstGeom prst="rect">
            <a:avLst/>
          </a:prstGeom>
        </p:spPr>
      </p:pic>
      <p:pic>
        <p:nvPicPr>
          <p:cNvPr id="39" name="Graphic 38" descr="Board Of Directors with solid fill"/>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3177301" y="4567659"/>
            <a:ext cx="914400" cy="914400"/>
          </a:xfrm>
          <a:prstGeom prst="rect">
            <a:avLst/>
          </a:prstGeom>
        </p:spPr>
      </p:pic>
      <p:pic>
        <p:nvPicPr>
          <p:cNvPr id="41" name="Graphic 40" descr="Boardroom with solid fill"/>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5345780" y="4123147"/>
            <a:ext cx="914400" cy="914400"/>
          </a:xfrm>
          <a:prstGeom prst="rect">
            <a:avLst/>
          </a:prstGeom>
        </p:spPr>
      </p:pic>
      <p:pic>
        <p:nvPicPr>
          <p:cNvPr id="43" name="Graphic 42" descr="Office Chair with solid fill"/>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531651" y="5539586"/>
            <a:ext cx="914400" cy="914400"/>
          </a:xfrm>
          <a:prstGeom prst="rect">
            <a:avLst/>
          </a:prstGeom>
        </p:spPr>
      </p:pic>
      <p:pic>
        <p:nvPicPr>
          <p:cNvPr id="45" name="Graphic 44" descr="Confetti ball with solid fill"/>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2851443" y="5590290"/>
            <a:ext cx="914400" cy="914400"/>
          </a:xfrm>
          <a:prstGeom prst="rect">
            <a:avLst/>
          </a:prstGeom>
        </p:spPr>
      </p:pic>
      <p:pic>
        <p:nvPicPr>
          <p:cNvPr id="47" name="Graphic 46" descr="Camera with solid fill"/>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4809958" y="5349974"/>
            <a:ext cx="914400" cy="914400"/>
          </a:xfrm>
          <a:prstGeom prst="rect">
            <a:avLst/>
          </a:prstGeom>
        </p:spPr>
      </p:pic>
      <p:pic>
        <p:nvPicPr>
          <p:cNvPr id="49" name="Graphic 48" descr="Headphones with solid fill"/>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3758639" y="5751467"/>
            <a:ext cx="914400" cy="914400"/>
          </a:xfrm>
          <a:prstGeom prst="rect">
            <a:avLst/>
          </a:prstGeom>
        </p:spPr>
      </p:pic>
      <p:pic>
        <p:nvPicPr>
          <p:cNvPr id="51" name="Graphic 50" descr="Remote control with solid fill"/>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57055" y="6208330"/>
            <a:ext cx="914400" cy="914400"/>
          </a:xfrm>
          <a:prstGeom prst="rect">
            <a:avLst/>
          </a:prstGeom>
        </p:spPr>
      </p:pic>
      <p:pic>
        <p:nvPicPr>
          <p:cNvPr id="53" name="Graphic 52" descr="Selfie with solid fill"/>
          <p:cNvPicPr>
            <a:picLocks noChangeAspect="1"/>
          </p:cNvPicPr>
          <p:nvPr/>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228523" y="4712142"/>
            <a:ext cx="914400" cy="914400"/>
          </a:xfrm>
          <a:prstGeom prst="rect">
            <a:avLst/>
          </a:prstGeom>
        </p:spPr>
      </p:pic>
      <p:pic>
        <p:nvPicPr>
          <p:cNvPr id="55" name="Graphic 54" descr="Turntable with solid fill"/>
          <p:cNvPicPr>
            <a:picLocks noChangeAspect="1"/>
          </p:cNvPicPr>
          <p:nvPr/>
        </p:nvPicPr>
        <p:blipFill>
          <a:blip r:embed="rId46">
            <a:extLst>
              <a:ext uri="{28A0092B-C50C-407E-A947-70E740481C1C}">
                <a14:useLocalDpi xmlns:a14="http://schemas.microsoft.com/office/drawing/2010/main" val="0"/>
              </a:ext>
              <a:ext uri="{96DAC541-7B7A-43D3-8B79-37D633B846F1}">
                <asvg:svgBlip xmlns:asvg="http://schemas.microsoft.com/office/drawing/2016/SVG/main" r:embed="rId47"/>
              </a:ext>
            </a:extLst>
          </a:blip>
          <a:stretch>
            <a:fillRect/>
          </a:stretch>
        </p:blipFill>
        <p:spPr>
          <a:xfrm>
            <a:off x="5374652" y="3434128"/>
            <a:ext cx="914400" cy="914400"/>
          </a:xfrm>
          <a:prstGeom prst="rect">
            <a:avLst/>
          </a:prstGeom>
        </p:spPr>
      </p:pic>
      <p:sp>
        <p:nvSpPr>
          <p:cNvPr id="38" name="Google Shape;105;p13"/>
          <p:cNvSpPr txBox="1"/>
          <p:nvPr/>
        </p:nvSpPr>
        <p:spPr>
          <a:xfrm>
            <a:off x="3789505" y="9131246"/>
            <a:ext cx="2951863" cy="64629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Find out more about us:</a:t>
            </a:r>
          </a:p>
          <a:p>
            <a:pPr marL="0" marR="0" lvl="0" indent="0" algn="r" rtl="0">
              <a:spcBef>
                <a:spcPts val="0"/>
              </a:spcBef>
              <a:spcAft>
                <a:spcPts val="0"/>
              </a:spcAft>
              <a:buNone/>
            </a:pPr>
            <a:r>
              <a:rPr lang="en-GB"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www.psychmapping.com</a:t>
            </a:r>
            <a:endParaRPr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endParaRPr>
          </a:p>
        </p:txBody>
      </p:sp>
      <p:pic>
        <p:nvPicPr>
          <p:cNvPr id="40" name="Picture 39"/>
          <p:cNvPicPr>
            <a:picLocks noChangeAspect="1"/>
          </p:cNvPicPr>
          <p:nvPr/>
        </p:nvPicPr>
        <p:blipFill>
          <a:blip r:embed="rId48"/>
          <a:stretch>
            <a:fillRect/>
          </a:stretch>
        </p:blipFill>
        <p:spPr>
          <a:xfrm>
            <a:off x="112213" y="186504"/>
            <a:ext cx="1444579" cy="1886176"/>
          </a:xfrm>
          <a:prstGeom prst="rect">
            <a:avLst/>
          </a:prstGeom>
        </p:spPr>
      </p:pic>
      <p:sp>
        <p:nvSpPr>
          <p:cNvPr id="34" name="TextBox 33"/>
          <p:cNvSpPr txBox="1"/>
          <p:nvPr/>
        </p:nvSpPr>
        <p:spPr>
          <a:xfrm>
            <a:off x="6430849" y="0"/>
            <a:ext cx="441146" cy="369332"/>
          </a:xfrm>
          <a:prstGeom prst="rect">
            <a:avLst/>
          </a:prstGeom>
          <a:noFill/>
        </p:spPr>
        <p:txBody>
          <a:bodyPr wrap="none" lIns="91440" tIns="45720" rIns="91440" bIns="45720" rtlCol="0" anchor="t">
            <a:spAutoFit/>
          </a:bodyPr>
          <a:lstStyle/>
          <a:p>
            <a:r>
              <a:rPr lang="es-ES" dirty="0">
                <a:latin typeface="Century" panose="02040604050505020304" pitchFamily="18" charset="0"/>
              </a:rPr>
              <a:t>10</a:t>
            </a:r>
          </a:p>
        </p:txBody>
      </p:sp>
      <p:cxnSp>
        <p:nvCxnSpPr>
          <p:cNvPr id="42" name="Straight Connector 41"/>
          <p:cNvCxnSpPr/>
          <p:nvPr/>
        </p:nvCxnSpPr>
        <p:spPr>
          <a:xfrm>
            <a:off x="1561211" y="1352600"/>
            <a:ext cx="5268799" cy="0"/>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a:off x="0" y="8913440"/>
            <a:ext cx="6871995"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858000" cy="990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Freeform: Shape 17"/>
          <p:cNvSpPr/>
          <p:nvPr/>
        </p:nvSpPr>
        <p:spPr>
          <a:xfrm>
            <a:off x="382581" y="3557832"/>
            <a:ext cx="6029810" cy="3676670"/>
          </a:xfrm>
          <a:custGeom>
            <a:avLst/>
            <a:gdLst>
              <a:gd name="connsiteX0" fmla="*/ 592156 w 6029810"/>
              <a:gd name="connsiteY0" fmla="*/ 900186 h 3676670"/>
              <a:gd name="connsiteX1" fmla="*/ 519004 w 6029810"/>
              <a:gd name="connsiteY1" fmla="*/ 997722 h 3676670"/>
              <a:gd name="connsiteX2" fmla="*/ 482428 w 6029810"/>
              <a:gd name="connsiteY2" fmla="*/ 1058682 h 3676670"/>
              <a:gd name="connsiteX3" fmla="*/ 579964 w 6029810"/>
              <a:gd name="connsiteY3" fmla="*/ 997722 h 3676670"/>
              <a:gd name="connsiteX4" fmla="*/ 896956 w 6029810"/>
              <a:gd name="connsiteY4" fmla="*/ 729498 h 3676670"/>
              <a:gd name="connsiteX5" fmla="*/ 1055452 w 6029810"/>
              <a:gd name="connsiteY5" fmla="*/ 546618 h 3676670"/>
              <a:gd name="connsiteX6" fmla="*/ 1116412 w 6029810"/>
              <a:gd name="connsiteY6" fmla="*/ 473466 h 3676670"/>
              <a:gd name="connsiteX7" fmla="*/ 1140796 w 6029810"/>
              <a:gd name="connsiteY7" fmla="*/ 436890 h 3676670"/>
              <a:gd name="connsiteX8" fmla="*/ 909148 w 6029810"/>
              <a:gd name="connsiteY8" fmla="*/ 668538 h 3676670"/>
              <a:gd name="connsiteX9" fmla="*/ 628732 w 6029810"/>
              <a:gd name="connsiteY9" fmla="*/ 1131834 h 3676670"/>
              <a:gd name="connsiteX10" fmla="*/ 592156 w 6029810"/>
              <a:gd name="connsiteY10" fmla="*/ 1278138 h 3676670"/>
              <a:gd name="connsiteX11" fmla="*/ 1433404 w 6029810"/>
              <a:gd name="connsiteY11" fmla="*/ 510042 h 3676670"/>
              <a:gd name="connsiteX12" fmla="*/ 1628476 w 6029810"/>
              <a:gd name="connsiteY12" fmla="*/ 351546 h 3676670"/>
              <a:gd name="connsiteX13" fmla="*/ 1445596 w 6029810"/>
              <a:gd name="connsiteY13" fmla="*/ 473466 h 3676670"/>
              <a:gd name="connsiteX14" fmla="*/ 799420 w 6029810"/>
              <a:gd name="connsiteY14" fmla="*/ 1229370 h 3676670"/>
              <a:gd name="connsiteX15" fmla="*/ 628732 w 6029810"/>
              <a:gd name="connsiteY15" fmla="*/ 1485402 h 3676670"/>
              <a:gd name="connsiteX16" fmla="*/ 592156 w 6029810"/>
              <a:gd name="connsiteY16" fmla="*/ 1570746 h 3676670"/>
              <a:gd name="connsiteX17" fmla="*/ 1604092 w 6029810"/>
              <a:gd name="connsiteY17" fmla="*/ 753882 h 3676670"/>
              <a:gd name="connsiteX18" fmla="*/ 1774780 w 6029810"/>
              <a:gd name="connsiteY18" fmla="*/ 571002 h 3676670"/>
              <a:gd name="connsiteX19" fmla="*/ 1860124 w 6029810"/>
              <a:gd name="connsiteY19" fmla="*/ 485658 h 3676670"/>
              <a:gd name="connsiteX20" fmla="*/ 1640668 w 6029810"/>
              <a:gd name="connsiteY20" fmla="*/ 656346 h 3676670"/>
              <a:gd name="connsiteX21" fmla="*/ 775036 w 6029810"/>
              <a:gd name="connsiteY21" fmla="*/ 1643898 h 3676670"/>
              <a:gd name="connsiteX22" fmla="*/ 628732 w 6029810"/>
              <a:gd name="connsiteY22" fmla="*/ 1863354 h 3676670"/>
              <a:gd name="connsiteX23" fmla="*/ 592156 w 6029810"/>
              <a:gd name="connsiteY23" fmla="*/ 1887738 h 3676670"/>
              <a:gd name="connsiteX24" fmla="*/ 1786972 w 6029810"/>
              <a:gd name="connsiteY24" fmla="*/ 863610 h 3676670"/>
              <a:gd name="connsiteX25" fmla="*/ 2079580 w 6029810"/>
              <a:gd name="connsiteY25" fmla="*/ 558810 h 3676670"/>
              <a:gd name="connsiteX26" fmla="*/ 2140540 w 6029810"/>
              <a:gd name="connsiteY26" fmla="*/ 473466 h 3676670"/>
              <a:gd name="connsiteX27" fmla="*/ 2116156 w 6029810"/>
              <a:gd name="connsiteY27" fmla="*/ 522234 h 3676670"/>
              <a:gd name="connsiteX28" fmla="*/ 1116412 w 6029810"/>
              <a:gd name="connsiteY28" fmla="*/ 1534170 h 3676670"/>
              <a:gd name="connsiteX29" fmla="*/ 665308 w 6029810"/>
              <a:gd name="connsiteY29" fmla="*/ 1997466 h 3676670"/>
              <a:gd name="connsiteX30" fmla="*/ 506812 w 6029810"/>
              <a:gd name="connsiteY30" fmla="*/ 2168154 h 3676670"/>
              <a:gd name="connsiteX31" fmla="*/ 1933276 w 6029810"/>
              <a:gd name="connsiteY31" fmla="*/ 961146 h 3676670"/>
              <a:gd name="connsiteX32" fmla="*/ 2311228 w 6029810"/>
              <a:gd name="connsiteY32" fmla="*/ 595386 h 3676670"/>
              <a:gd name="connsiteX33" fmla="*/ 2457532 w 6029810"/>
              <a:gd name="connsiteY33" fmla="*/ 436890 h 3676670"/>
              <a:gd name="connsiteX34" fmla="*/ 2286844 w 6029810"/>
              <a:gd name="connsiteY34" fmla="*/ 656346 h 3676670"/>
              <a:gd name="connsiteX35" fmla="*/ 994492 w 6029810"/>
              <a:gd name="connsiteY35" fmla="*/ 2058426 h 3676670"/>
              <a:gd name="connsiteX36" fmla="*/ 592156 w 6029810"/>
              <a:gd name="connsiteY36" fmla="*/ 2460762 h 3676670"/>
              <a:gd name="connsiteX37" fmla="*/ 433660 w 6029810"/>
              <a:gd name="connsiteY37" fmla="*/ 2619258 h 3676670"/>
              <a:gd name="connsiteX38" fmla="*/ 2274652 w 6029810"/>
              <a:gd name="connsiteY38" fmla="*/ 1046490 h 3676670"/>
              <a:gd name="connsiteX39" fmla="*/ 2713564 w 6029810"/>
              <a:gd name="connsiteY39" fmla="*/ 705114 h 3676670"/>
              <a:gd name="connsiteX40" fmla="*/ 2847676 w 6029810"/>
              <a:gd name="connsiteY40" fmla="*/ 558810 h 3676670"/>
              <a:gd name="connsiteX41" fmla="*/ 2445340 w 6029810"/>
              <a:gd name="connsiteY41" fmla="*/ 851418 h 3676670"/>
              <a:gd name="connsiteX42" fmla="*/ 470236 w 6029810"/>
              <a:gd name="connsiteY42" fmla="*/ 2814330 h 3676670"/>
              <a:gd name="connsiteX43" fmla="*/ 80092 w 6029810"/>
              <a:gd name="connsiteY43" fmla="*/ 3216666 h 3676670"/>
              <a:gd name="connsiteX44" fmla="*/ 6940 w 6029810"/>
              <a:gd name="connsiteY44" fmla="*/ 3314202 h 3676670"/>
              <a:gd name="connsiteX45" fmla="*/ 1579708 w 6029810"/>
              <a:gd name="connsiteY45" fmla="*/ 1912122 h 3676670"/>
              <a:gd name="connsiteX46" fmla="*/ 2225884 w 6029810"/>
              <a:gd name="connsiteY46" fmla="*/ 1326906 h 3676670"/>
              <a:gd name="connsiteX47" fmla="*/ 2603836 w 6029810"/>
              <a:gd name="connsiteY47" fmla="*/ 997722 h 3676670"/>
              <a:gd name="connsiteX48" fmla="*/ 2701372 w 6029810"/>
              <a:gd name="connsiteY48" fmla="*/ 900186 h 3676670"/>
              <a:gd name="connsiteX49" fmla="*/ 628732 w 6029810"/>
              <a:gd name="connsiteY49" fmla="*/ 3241050 h 3676670"/>
              <a:gd name="connsiteX50" fmla="*/ 519004 w 6029810"/>
              <a:gd name="connsiteY50" fmla="*/ 3387354 h 3676670"/>
              <a:gd name="connsiteX51" fmla="*/ 2164924 w 6029810"/>
              <a:gd name="connsiteY51" fmla="*/ 1668282 h 3676670"/>
              <a:gd name="connsiteX52" fmla="*/ 2603836 w 6029810"/>
              <a:gd name="connsiteY52" fmla="*/ 1192794 h 3676670"/>
              <a:gd name="connsiteX53" fmla="*/ 2774524 w 6029810"/>
              <a:gd name="connsiteY53" fmla="*/ 973338 h 3676670"/>
              <a:gd name="connsiteX54" fmla="*/ 2896444 w 6029810"/>
              <a:gd name="connsiteY54" fmla="*/ 827034 h 3676670"/>
              <a:gd name="connsiteX55" fmla="*/ 1982044 w 6029810"/>
              <a:gd name="connsiteY55" fmla="*/ 1936506 h 3676670"/>
              <a:gd name="connsiteX56" fmla="*/ 433660 w 6029810"/>
              <a:gd name="connsiteY56" fmla="*/ 3521466 h 3676670"/>
              <a:gd name="connsiteX57" fmla="*/ 1055452 w 6029810"/>
              <a:gd name="connsiteY57" fmla="*/ 2948442 h 3676670"/>
              <a:gd name="connsiteX58" fmla="*/ 3189052 w 6029810"/>
              <a:gd name="connsiteY58" fmla="*/ 1363482 h 3676670"/>
              <a:gd name="connsiteX59" fmla="*/ 3871804 w 6029810"/>
              <a:gd name="connsiteY59" fmla="*/ 827034 h 3676670"/>
              <a:gd name="connsiteX60" fmla="*/ 3835228 w 6029810"/>
              <a:gd name="connsiteY60" fmla="*/ 851418 h 3676670"/>
              <a:gd name="connsiteX61" fmla="*/ 1213948 w 6029810"/>
              <a:gd name="connsiteY61" fmla="*/ 3021594 h 3676670"/>
              <a:gd name="connsiteX62" fmla="*/ 1140796 w 6029810"/>
              <a:gd name="connsiteY62" fmla="*/ 3106938 h 3676670"/>
              <a:gd name="connsiteX63" fmla="*/ 2347804 w 6029810"/>
              <a:gd name="connsiteY63" fmla="*/ 1851162 h 3676670"/>
              <a:gd name="connsiteX64" fmla="*/ 2859868 w 6029810"/>
              <a:gd name="connsiteY64" fmla="*/ 1290330 h 3676670"/>
              <a:gd name="connsiteX65" fmla="*/ 1092028 w 6029810"/>
              <a:gd name="connsiteY65" fmla="*/ 2802138 h 3676670"/>
              <a:gd name="connsiteX66" fmla="*/ 470236 w 6029810"/>
              <a:gd name="connsiteY66" fmla="*/ 3436122 h 3676670"/>
              <a:gd name="connsiteX67" fmla="*/ 2055196 w 6029810"/>
              <a:gd name="connsiteY67" fmla="*/ 2741178 h 3676670"/>
              <a:gd name="connsiteX68" fmla="*/ 4261948 w 6029810"/>
              <a:gd name="connsiteY68" fmla="*/ 1144026 h 3676670"/>
              <a:gd name="connsiteX69" fmla="*/ 4213180 w 6029810"/>
              <a:gd name="connsiteY69" fmla="*/ 1192794 h 3676670"/>
              <a:gd name="connsiteX70" fmla="*/ 1543132 w 6029810"/>
              <a:gd name="connsiteY70" fmla="*/ 2911866 h 3676670"/>
              <a:gd name="connsiteX71" fmla="*/ 2274652 w 6029810"/>
              <a:gd name="connsiteY71" fmla="*/ 2131578 h 3676670"/>
              <a:gd name="connsiteX72" fmla="*/ 3286588 w 6029810"/>
              <a:gd name="connsiteY72" fmla="*/ 1229370 h 3676670"/>
              <a:gd name="connsiteX73" fmla="*/ 3457276 w 6029810"/>
              <a:gd name="connsiteY73" fmla="*/ 1022106 h 3676670"/>
              <a:gd name="connsiteX74" fmla="*/ 1530940 w 6029810"/>
              <a:gd name="connsiteY74" fmla="*/ 2631450 h 3676670"/>
              <a:gd name="connsiteX75" fmla="*/ 2920828 w 6029810"/>
              <a:gd name="connsiteY75" fmla="*/ 1899930 h 3676670"/>
              <a:gd name="connsiteX76" fmla="*/ 4554556 w 6029810"/>
              <a:gd name="connsiteY76" fmla="*/ 802650 h 3676670"/>
              <a:gd name="connsiteX77" fmla="*/ 4713052 w 6029810"/>
              <a:gd name="connsiteY77" fmla="*/ 571002 h 3676670"/>
              <a:gd name="connsiteX78" fmla="*/ 1726012 w 6029810"/>
              <a:gd name="connsiteY78" fmla="*/ 3143514 h 3676670"/>
              <a:gd name="connsiteX79" fmla="*/ 1701628 w 6029810"/>
              <a:gd name="connsiteY79" fmla="*/ 3180090 h 3676670"/>
              <a:gd name="connsiteX80" fmla="*/ 2116156 w 6029810"/>
              <a:gd name="connsiteY80" fmla="*/ 2863098 h 3676670"/>
              <a:gd name="connsiteX81" fmla="*/ 3579196 w 6029810"/>
              <a:gd name="connsiteY81" fmla="*/ 1436634 h 3676670"/>
              <a:gd name="connsiteX82" fmla="*/ 3506044 w 6029810"/>
              <a:gd name="connsiteY82" fmla="*/ 1497594 h 3676670"/>
              <a:gd name="connsiteX83" fmla="*/ 2701372 w 6029810"/>
              <a:gd name="connsiteY83" fmla="*/ 2326650 h 3676670"/>
              <a:gd name="connsiteX84" fmla="*/ 2591644 w 6029810"/>
              <a:gd name="connsiteY84" fmla="*/ 2497338 h 3676670"/>
              <a:gd name="connsiteX85" fmla="*/ 3506044 w 6029810"/>
              <a:gd name="connsiteY85" fmla="*/ 1802394 h 3676670"/>
              <a:gd name="connsiteX86" fmla="*/ 3542620 w 6029810"/>
              <a:gd name="connsiteY86" fmla="*/ 1753626 h 3676670"/>
              <a:gd name="connsiteX87" fmla="*/ 2445340 w 6029810"/>
              <a:gd name="connsiteY87" fmla="*/ 2850906 h 3676670"/>
              <a:gd name="connsiteX88" fmla="*/ 2396572 w 6029810"/>
              <a:gd name="connsiteY88" fmla="*/ 2899674 h 3676670"/>
              <a:gd name="connsiteX89" fmla="*/ 4420444 w 6029810"/>
              <a:gd name="connsiteY89" fmla="*/ 1485402 h 3676670"/>
              <a:gd name="connsiteX90" fmla="*/ 3737692 w 6029810"/>
              <a:gd name="connsiteY90" fmla="*/ 2095002 h 3676670"/>
              <a:gd name="connsiteX91" fmla="*/ 2420956 w 6029810"/>
              <a:gd name="connsiteY91" fmla="*/ 3253242 h 3676670"/>
              <a:gd name="connsiteX92" fmla="*/ 4420444 w 6029810"/>
              <a:gd name="connsiteY92" fmla="*/ 1582938 h 3676670"/>
              <a:gd name="connsiteX93" fmla="*/ 4627708 w 6029810"/>
              <a:gd name="connsiteY93" fmla="*/ 1278138 h 3676670"/>
              <a:gd name="connsiteX94" fmla="*/ 2969596 w 6029810"/>
              <a:gd name="connsiteY94" fmla="*/ 2887482 h 3676670"/>
              <a:gd name="connsiteX95" fmla="*/ 4944700 w 6029810"/>
              <a:gd name="connsiteY95" fmla="*/ 1107450 h 3676670"/>
              <a:gd name="connsiteX96" fmla="*/ 3798652 w 6029810"/>
              <a:gd name="connsiteY96" fmla="*/ 2326650 h 3676670"/>
              <a:gd name="connsiteX97" fmla="*/ 3676732 w 6029810"/>
              <a:gd name="connsiteY97" fmla="*/ 2533914 h 3676670"/>
              <a:gd name="connsiteX98" fmla="*/ 5249500 w 6029810"/>
              <a:gd name="connsiteY98" fmla="*/ 814842 h 3676670"/>
              <a:gd name="connsiteX99" fmla="*/ 4005916 w 6029810"/>
              <a:gd name="connsiteY99" fmla="*/ 2229114 h 3676670"/>
              <a:gd name="connsiteX100" fmla="*/ 3969340 w 6029810"/>
              <a:gd name="connsiteY100" fmla="*/ 2302266 h 3676670"/>
              <a:gd name="connsiteX101" fmla="*/ 5237308 w 6029810"/>
              <a:gd name="connsiteY101" fmla="*/ 863610 h 3676670"/>
              <a:gd name="connsiteX102" fmla="*/ 5310460 w 6029810"/>
              <a:gd name="connsiteY102" fmla="*/ 802650 h 3676670"/>
              <a:gd name="connsiteX103" fmla="*/ 4213180 w 6029810"/>
              <a:gd name="connsiteY103" fmla="*/ 2204730 h 3676670"/>
              <a:gd name="connsiteX104" fmla="*/ 3286588 w 6029810"/>
              <a:gd name="connsiteY104" fmla="*/ 3143514 h 3676670"/>
              <a:gd name="connsiteX105" fmla="*/ 4322908 w 6029810"/>
              <a:gd name="connsiteY105" fmla="*/ 2472954 h 3676670"/>
              <a:gd name="connsiteX106" fmla="*/ 5627452 w 6029810"/>
              <a:gd name="connsiteY106" fmla="*/ 1461018 h 3676670"/>
              <a:gd name="connsiteX107" fmla="*/ 5785948 w 6029810"/>
              <a:gd name="connsiteY107" fmla="*/ 1241562 h 3676670"/>
              <a:gd name="connsiteX108" fmla="*/ 4871548 w 6029810"/>
              <a:gd name="connsiteY108" fmla="*/ 1924314 h 3676670"/>
              <a:gd name="connsiteX109" fmla="*/ 3042748 w 6029810"/>
              <a:gd name="connsiteY109" fmla="*/ 3497082 h 3676670"/>
              <a:gd name="connsiteX110" fmla="*/ 2884252 w 6029810"/>
              <a:gd name="connsiteY110" fmla="*/ 3667770 h 3676670"/>
              <a:gd name="connsiteX111" fmla="*/ 5188540 w 6029810"/>
              <a:gd name="connsiteY111" fmla="*/ 1485402 h 3676670"/>
              <a:gd name="connsiteX112" fmla="*/ 5322652 w 6029810"/>
              <a:gd name="connsiteY112" fmla="*/ 1204986 h 3676670"/>
              <a:gd name="connsiteX113" fmla="*/ 3993724 w 6029810"/>
              <a:gd name="connsiteY113" fmla="*/ 2911866 h 3676670"/>
              <a:gd name="connsiteX114" fmla="*/ 4725244 w 6029810"/>
              <a:gd name="connsiteY114" fmla="*/ 2253498 h 3676670"/>
              <a:gd name="connsiteX115" fmla="*/ 4298524 w 6029810"/>
              <a:gd name="connsiteY115" fmla="*/ 2765562 h 3676670"/>
              <a:gd name="connsiteX116" fmla="*/ 5468956 w 6029810"/>
              <a:gd name="connsiteY116" fmla="*/ 1790202 h 3676670"/>
              <a:gd name="connsiteX117" fmla="*/ 4335100 w 6029810"/>
              <a:gd name="connsiteY117" fmla="*/ 2997210 h 3676670"/>
              <a:gd name="connsiteX118" fmla="*/ 4249756 w 6029810"/>
              <a:gd name="connsiteY118" fmla="*/ 3106938 h 3676670"/>
              <a:gd name="connsiteX119" fmla="*/ 4883740 w 6029810"/>
              <a:gd name="connsiteY119" fmla="*/ 2558298 h 3676670"/>
              <a:gd name="connsiteX120" fmla="*/ 4786204 w 6029810"/>
              <a:gd name="connsiteY120" fmla="*/ 2704602 h 3676670"/>
              <a:gd name="connsiteX121" fmla="*/ 4603324 w 6029810"/>
              <a:gd name="connsiteY121" fmla="*/ 2960634 h 3676670"/>
              <a:gd name="connsiteX122" fmla="*/ 5176348 w 6029810"/>
              <a:gd name="connsiteY122" fmla="*/ 2533914 h 3676670"/>
              <a:gd name="connsiteX123" fmla="*/ 5651836 w 6029810"/>
              <a:gd name="connsiteY123" fmla="*/ 1875546 h 3676670"/>
              <a:gd name="connsiteX124" fmla="*/ 4847164 w 6029810"/>
              <a:gd name="connsiteY124" fmla="*/ 2826522 h 3676670"/>
              <a:gd name="connsiteX125" fmla="*/ 4664284 w 6029810"/>
              <a:gd name="connsiteY125" fmla="*/ 3143514 h 3676670"/>
              <a:gd name="connsiteX126" fmla="*/ 5444572 w 6029810"/>
              <a:gd name="connsiteY126" fmla="*/ 2546106 h 3676670"/>
              <a:gd name="connsiteX127" fmla="*/ 5822524 w 6029810"/>
              <a:gd name="connsiteY127" fmla="*/ 2021850 h 3676670"/>
              <a:gd name="connsiteX128" fmla="*/ 5042236 w 6029810"/>
              <a:gd name="connsiteY128" fmla="*/ 3070362 h 3676670"/>
              <a:gd name="connsiteX129" fmla="*/ 4944700 w 6029810"/>
              <a:gd name="connsiteY129" fmla="*/ 3265434 h 3676670"/>
              <a:gd name="connsiteX130" fmla="*/ 5529916 w 6029810"/>
              <a:gd name="connsiteY130" fmla="*/ 2875290 h 3676670"/>
              <a:gd name="connsiteX131" fmla="*/ 5456764 w 6029810"/>
              <a:gd name="connsiteY131" fmla="*/ 3009402 h 3676670"/>
              <a:gd name="connsiteX132" fmla="*/ 5798140 w 6029810"/>
              <a:gd name="connsiteY132" fmla="*/ 2887482 h 3676670"/>
              <a:gd name="connsiteX133" fmla="*/ 5737180 w 6029810"/>
              <a:gd name="connsiteY133" fmla="*/ 3045978 h 3676670"/>
              <a:gd name="connsiteX134" fmla="*/ 5603068 w 6029810"/>
              <a:gd name="connsiteY134" fmla="*/ 3277626 h 3676670"/>
              <a:gd name="connsiteX135" fmla="*/ 5810332 w 6029810"/>
              <a:gd name="connsiteY135" fmla="*/ 2997210 h 3676670"/>
              <a:gd name="connsiteX136" fmla="*/ 5664028 w 6029810"/>
              <a:gd name="connsiteY136" fmla="*/ 3131322 h 3676670"/>
              <a:gd name="connsiteX137" fmla="*/ 5834716 w 6029810"/>
              <a:gd name="connsiteY137" fmla="*/ 2777754 h 3676670"/>
              <a:gd name="connsiteX138" fmla="*/ 5420188 w 6029810"/>
              <a:gd name="connsiteY138" fmla="*/ 2899674 h 3676670"/>
              <a:gd name="connsiteX139" fmla="*/ 4956892 w 6029810"/>
              <a:gd name="connsiteY139" fmla="*/ 3277626 h 3676670"/>
              <a:gd name="connsiteX140" fmla="*/ 5078812 w 6029810"/>
              <a:gd name="connsiteY140" fmla="*/ 2936250 h 3676670"/>
              <a:gd name="connsiteX141" fmla="*/ 5298268 w 6029810"/>
              <a:gd name="connsiteY141" fmla="*/ 2509530 h 367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029810" h="3676670">
                <a:moveTo>
                  <a:pt x="592156" y="900186"/>
                </a:moveTo>
                <a:cubicBezTo>
                  <a:pt x="553931" y="947967"/>
                  <a:pt x="546732" y="953358"/>
                  <a:pt x="519004" y="997722"/>
                </a:cubicBezTo>
                <a:cubicBezTo>
                  <a:pt x="506445" y="1017817"/>
                  <a:pt x="458731" y="1058682"/>
                  <a:pt x="482428" y="1058682"/>
                </a:cubicBezTo>
                <a:cubicBezTo>
                  <a:pt x="520768" y="1058682"/>
                  <a:pt x="549940" y="1021565"/>
                  <a:pt x="579964" y="997722"/>
                </a:cubicBezTo>
                <a:cubicBezTo>
                  <a:pt x="688358" y="911644"/>
                  <a:pt x="809306" y="836625"/>
                  <a:pt x="896956" y="729498"/>
                </a:cubicBezTo>
                <a:cubicBezTo>
                  <a:pt x="1246386" y="302417"/>
                  <a:pt x="876231" y="745753"/>
                  <a:pt x="1055452" y="546618"/>
                </a:cubicBezTo>
                <a:cubicBezTo>
                  <a:pt x="1076686" y="523025"/>
                  <a:pt x="1096925" y="498521"/>
                  <a:pt x="1116412" y="473466"/>
                </a:cubicBezTo>
                <a:cubicBezTo>
                  <a:pt x="1125408" y="461900"/>
                  <a:pt x="1151466" y="426847"/>
                  <a:pt x="1140796" y="436890"/>
                </a:cubicBezTo>
                <a:cubicBezTo>
                  <a:pt x="1061277" y="511732"/>
                  <a:pt x="979488" y="585010"/>
                  <a:pt x="909148" y="668538"/>
                </a:cubicBezTo>
                <a:cubicBezTo>
                  <a:pt x="781290" y="820369"/>
                  <a:pt x="719699" y="958996"/>
                  <a:pt x="628732" y="1131834"/>
                </a:cubicBezTo>
                <a:cubicBezTo>
                  <a:pt x="616540" y="1180602"/>
                  <a:pt x="549632" y="1304946"/>
                  <a:pt x="592156" y="1278138"/>
                </a:cubicBezTo>
                <a:cubicBezTo>
                  <a:pt x="1201915" y="893725"/>
                  <a:pt x="1052281" y="880578"/>
                  <a:pt x="1433404" y="510042"/>
                </a:cubicBezTo>
                <a:cubicBezTo>
                  <a:pt x="1493475" y="451640"/>
                  <a:pt x="1698186" y="305072"/>
                  <a:pt x="1628476" y="351546"/>
                </a:cubicBezTo>
                <a:cubicBezTo>
                  <a:pt x="1567516" y="392186"/>
                  <a:pt x="1501755" y="426414"/>
                  <a:pt x="1445596" y="473466"/>
                </a:cubicBezTo>
                <a:cubicBezTo>
                  <a:pt x="1144278" y="725922"/>
                  <a:pt x="1052479" y="880710"/>
                  <a:pt x="799420" y="1229370"/>
                </a:cubicBezTo>
                <a:cubicBezTo>
                  <a:pt x="739170" y="1312381"/>
                  <a:pt x="681964" y="1397726"/>
                  <a:pt x="628732" y="1485402"/>
                </a:cubicBezTo>
                <a:cubicBezTo>
                  <a:pt x="612669" y="1511858"/>
                  <a:pt x="566624" y="1588240"/>
                  <a:pt x="592156" y="1570746"/>
                </a:cubicBezTo>
                <a:cubicBezTo>
                  <a:pt x="956696" y="1320968"/>
                  <a:pt x="1281033" y="1048436"/>
                  <a:pt x="1604092" y="753882"/>
                </a:cubicBezTo>
                <a:cubicBezTo>
                  <a:pt x="1730590" y="638546"/>
                  <a:pt x="1669694" y="684171"/>
                  <a:pt x="1774780" y="571002"/>
                </a:cubicBezTo>
                <a:cubicBezTo>
                  <a:pt x="1802156" y="541521"/>
                  <a:pt x="1831676" y="514106"/>
                  <a:pt x="1860124" y="485658"/>
                </a:cubicBezTo>
                <a:cubicBezTo>
                  <a:pt x="1903785" y="354675"/>
                  <a:pt x="1892342" y="409166"/>
                  <a:pt x="1640668" y="656346"/>
                </a:cubicBezTo>
                <a:cubicBezTo>
                  <a:pt x="1207958" y="1081329"/>
                  <a:pt x="1143610" y="1155136"/>
                  <a:pt x="775036" y="1643898"/>
                </a:cubicBezTo>
                <a:cubicBezTo>
                  <a:pt x="722101" y="1714094"/>
                  <a:pt x="681483" y="1793020"/>
                  <a:pt x="628732" y="1863354"/>
                </a:cubicBezTo>
                <a:cubicBezTo>
                  <a:pt x="619940" y="1875076"/>
                  <a:pt x="581064" y="1897312"/>
                  <a:pt x="592156" y="1887738"/>
                </a:cubicBezTo>
                <a:cubicBezTo>
                  <a:pt x="989245" y="1544987"/>
                  <a:pt x="1423701" y="1242017"/>
                  <a:pt x="1786972" y="863610"/>
                </a:cubicBezTo>
                <a:cubicBezTo>
                  <a:pt x="1884508" y="762010"/>
                  <a:pt x="1997719" y="673416"/>
                  <a:pt x="2079580" y="558810"/>
                </a:cubicBezTo>
                <a:cubicBezTo>
                  <a:pt x="2099900" y="530362"/>
                  <a:pt x="2115820" y="498186"/>
                  <a:pt x="2140540" y="473466"/>
                </a:cubicBezTo>
                <a:cubicBezTo>
                  <a:pt x="2153391" y="460615"/>
                  <a:pt x="2128780" y="509159"/>
                  <a:pt x="2116156" y="522234"/>
                </a:cubicBezTo>
                <a:cubicBezTo>
                  <a:pt x="1786803" y="863350"/>
                  <a:pt x="1448893" y="1196102"/>
                  <a:pt x="1116412" y="1534170"/>
                </a:cubicBezTo>
                <a:cubicBezTo>
                  <a:pt x="965274" y="1687848"/>
                  <a:pt x="814704" y="1842094"/>
                  <a:pt x="665308" y="1997466"/>
                </a:cubicBezTo>
                <a:cubicBezTo>
                  <a:pt x="611493" y="2053433"/>
                  <a:pt x="447541" y="2218307"/>
                  <a:pt x="506812" y="2168154"/>
                </a:cubicBezTo>
                <a:cubicBezTo>
                  <a:pt x="982300" y="1765818"/>
                  <a:pt x="1485683" y="1394301"/>
                  <a:pt x="1933276" y="961146"/>
                </a:cubicBezTo>
                <a:cubicBezTo>
                  <a:pt x="2059260" y="839226"/>
                  <a:pt x="2187259" y="719355"/>
                  <a:pt x="2311228" y="595386"/>
                </a:cubicBezTo>
                <a:cubicBezTo>
                  <a:pt x="2362069" y="544545"/>
                  <a:pt x="2484235" y="370133"/>
                  <a:pt x="2457532" y="436890"/>
                </a:cubicBezTo>
                <a:cubicBezTo>
                  <a:pt x="2423114" y="522935"/>
                  <a:pt x="2349653" y="588204"/>
                  <a:pt x="2286844" y="656346"/>
                </a:cubicBezTo>
                <a:cubicBezTo>
                  <a:pt x="1856060" y="1123706"/>
                  <a:pt x="1429628" y="1595115"/>
                  <a:pt x="994492" y="2058426"/>
                </a:cubicBezTo>
                <a:cubicBezTo>
                  <a:pt x="864649" y="2196676"/>
                  <a:pt x="726268" y="2326650"/>
                  <a:pt x="592156" y="2460762"/>
                </a:cubicBezTo>
                <a:cubicBezTo>
                  <a:pt x="539324" y="2513594"/>
                  <a:pt x="384362" y="2675402"/>
                  <a:pt x="433660" y="2619258"/>
                </a:cubicBezTo>
                <a:cubicBezTo>
                  <a:pt x="1265665" y="1671696"/>
                  <a:pt x="683726" y="2268659"/>
                  <a:pt x="2274652" y="1046490"/>
                </a:cubicBezTo>
                <a:cubicBezTo>
                  <a:pt x="2421635" y="933576"/>
                  <a:pt x="2588321" y="841743"/>
                  <a:pt x="2713564" y="705114"/>
                </a:cubicBezTo>
                <a:cubicBezTo>
                  <a:pt x="2758268" y="656346"/>
                  <a:pt x="2905755" y="527131"/>
                  <a:pt x="2847676" y="558810"/>
                </a:cubicBezTo>
                <a:cubicBezTo>
                  <a:pt x="2702095" y="638218"/>
                  <a:pt x="2565643" y="737284"/>
                  <a:pt x="2445340" y="851418"/>
                </a:cubicBezTo>
                <a:cubicBezTo>
                  <a:pt x="1771962" y="1490264"/>
                  <a:pt x="1126575" y="2157991"/>
                  <a:pt x="470236" y="2814330"/>
                </a:cubicBezTo>
                <a:cubicBezTo>
                  <a:pt x="338140" y="2946426"/>
                  <a:pt x="192179" y="3067217"/>
                  <a:pt x="80092" y="3216666"/>
                </a:cubicBezTo>
                <a:cubicBezTo>
                  <a:pt x="55708" y="3249178"/>
                  <a:pt x="-23722" y="3340875"/>
                  <a:pt x="6940" y="3314202"/>
                </a:cubicBezTo>
                <a:cubicBezTo>
                  <a:pt x="536831" y="2853240"/>
                  <a:pt x="1056527" y="2380685"/>
                  <a:pt x="1579708" y="1912122"/>
                </a:cubicBezTo>
                <a:cubicBezTo>
                  <a:pt x="1796180" y="1718249"/>
                  <a:pt x="2009117" y="1520448"/>
                  <a:pt x="2225884" y="1326906"/>
                </a:cubicBezTo>
                <a:cubicBezTo>
                  <a:pt x="2350507" y="1215635"/>
                  <a:pt x="2485700" y="1115858"/>
                  <a:pt x="2603836" y="997722"/>
                </a:cubicBezTo>
                <a:cubicBezTo>
                  <a:pt x="2636348" y="965210"/>
                  <a:pt x="2731755" y="865676"/>
                  <a:pt x="2701372" y="900186"/>
                </a:cubicBezTo>
                <a:cubicBezTo>
                  <a:pt x="2012679" y="1682405"/>
                  <a:pt x="1254047" y="2407296"/>
                  <a:pt x="628732" y="3241050"/>
                </a:cubicBezTo>
                <a:cubicBezTo>
                  <a:pt x="592156" y="3289818"/>
                  <a:pt x="475899" y="3430459"/>
                  <a:pt x="519004" y="3387354"/>
                </a:cubicBezTo>
                <a:cubicBezTo>
                  <a:pt x="2034046" y="1872312"/>
                  <a:pt x="1316164" y="2576605"/>
                  <a:pt x="2164924" y="1668282"/>
                </a:cubicBezTo>
                <a:cubicBezTo>
                  <a:pt x="2392065" y="1425201"/>
                  <a:pt x="2428320" y="1408814"/>
                  <a:pt x="2603836" y="1192794"/>
                </a:cubicBezTo>
                <a:cubicBezTo>
                  <a:pt x="2662275" y="1120869"/>
                  <a:pt x="2716631" y="1045704"/>
                  <a:pt x="2774524" y="973338"/>
                </a:cubicBezTo>
                <a:cubicBezTo>
                  <a:pt x="2814181" y="923767"/>
                  <a:pt x="2949264" y="791821"/>
                  <a:pt x="2896444" y="827034"/>
                </a:cubicBezTo>
                <a:cubicBezTo>
                  <a:pt x="2462525" y="1116313"/>
                  <a:pt x="3194332" y="623194"/>
                  <a:pt x="1982044" y="1936506"/>
                </a:cubicBezTo>
                <a:cubicBezTo>
                  <a:pt x="555373" y="3482066"/>
                  <a:pt x="-337407" y="3829893"/>
                  <a:pt x="433660" y="3521466"/>
                </a:cubicBezTo>
                <a:cubicBezTo>
                  <a:pt x="640924" y="3330458"/>
                  <a:pt x="833552" y="3122231"/>
                  <a:pt x="1055452" y="2948442"/>
                </a:cubicBezTo>
                <a:cubicBezTo>
                  <a:pt x="1752956" y="2402167"/>
                  <a:pt x="2478678" y="1892912"/>
                  <a:pt x="3189052" y="1363482"/>
                </a:cubicBezTo>
                <a:cubicBezTo>
                  <a:pt x="3495571" y="1135039"/>
                  <a:pt x="3616408" y="1050505"/>
                  <a:pt x="3871804" y="827034"/>
                </a:cubicBezTo>
                <a:cubicBezTo>
                  <a:pt x="3882831" y="817385"/>
                  <a:pt x="3846527" y="842088"/>
                  <a:pt x="3835228" y="851418"/>
                </a:cubicBezTo>
                <a:cubicBezTo>
                  <a:pt x="2960515" y="1573658"/>
                  <a:pt x="1952174" y="2160330"/>
                  <a:pt x="1213948" y="3021594"/>
                </a:cubicBezTo>
                <a:cubicBezTo>
                  <a:pt x="1189564" y="3050042"/>
                  <a:pt x="1114726" y="3133849"/>
                  <a:pt x="1140796" y="3106938"/>
                </a:cubicBezTo>
                <a:lnTo>
                  <a:pt x="2347804" y="1851162"/>
                </a:lnTo>
                <a:cubicBezTo>
                  <a:pt x="2521800" y="1667293"/>
                  <a:pt x="2859868" y="1290330"/>
                  <a:pt x="2859868" y="1290330"/>
                </a:cubicBezTo>
                <a:cubicBezTo>
                  <a:pt x="3215115" y="366689"/>
                  <a:pt x="2993015" y="1014642"/>
                  <a:pt x="1092028" y="2802138"/>
                </a:cubicBezTo>
                <a:cubicBezTo>
                  <a:pt x="876384" y="3004908"/>
                  <a:pt x="174824" y="3454819"/>
                  <a:pt x="470236" y="3436122"/>
                </a:cubicBezTo>
                <a:cubicBezTo>
                  <a:pt x="1045957" y="3399684"/>
                  <a:pt x="1545362" y="3011090"/>
                  <a:pt x="2055196" y="2741178"/>
                </a:cubicBezTo>
                <a:cubicBezTo>
                  <a:pt x="3665028" y="1888914"/>
                  <a:pt x="3452351" y="2069280"/>
                  <a:pt x="4261948" y="1144026"/>
                </a:cubicBezTo>
                <a:cubicBezTo>
                  <a:pt x="4277087" y="1126725"/>
                  <a:pt x="4232453" y="1180262"/>
                  <a:pt x="4213180" y="1192794"/>
                </a:cubicBezTo>
                <a:cubicBezTo>
                  <a:pt x="3325754" y="1769820"/>
                  <a:pt x="819160" y="3684103"/>
                  <a:pt x="1543132" y="2911866"/>
                </a:cubicBezTo>
                <a:cubicBezTo>
                  <a:pt x="1786972" y="2651770"/>
                  <a:pt x="2018108" y="2379152"/>
                  <a:pt x="2274652" y="2131578"/>
                </a:cubicBezTo>
                <a:cubicBezTo>
                  <a:pt x="2599834" y="1817766"/>
                  <a:pt x="2957010" y="1538562"/>
                  <a:pt x="3286588" y="1229370"/>
                </a:cubicBezTo>
                <a:cubicBezTo>
                  <a:pt x="3351861" y="1168135"/>
                  <a:pt x="3527718" y="966895"/>
                  <a:pt x="3457276" y="1022106"/>
                </a:cubicBezTo>
                <a:cubicBezTo>
                  <a:pt x="1330657" y="2688916"/>
                  <a:pt x="658508" y="2849558"/>
                  <a:pt x="1530940" y="2631450"/>
                </a:cubicBezTo>
                <a:cubicBezTo>
                  <a:pt x="1994236" y="2387610"/>
                  <a:pt x="2472850" y="2170885"/>
                  <a:pt x="2920828" y="1899930"/>
                </a:cubicBezTo>
                <a:cubicBezTo>
                  <a:pt x="3482146" y="1560423"/>
                  <a:pt x="4027609" y="1193380"/>
                  <a:pt x="4554556" y="802650"/>
                </a:cubicBezTo>
                <a:cubicBezTo>
                  <a:pt x="4629710" y="746924"/>
                  <a:pt x="4785130" y="511351"/>
                  <a:pt x="4713052" y="571002"/>
                </a:cubicBezTo>
                <a:cubicBezTo>
                  <a:pt x="3700726" y="1408789"/>
                  <a:pt x="2454908" y="2050170"/>
                  <a:pt x="1726012" y="3143514"/>
                </a:cubicBezTo>
                <a:cubicBezTo>
                  <a:pt x="1717884" y="3155706"/>
                  <a:pt x="1689730" y="3188642"/>
                  <a:pt x="1701628" y="3180090"/>
                </a:cubicBezTo>
                <a:cubicBezTo>
                  <a:pt x="1842875" y="3078568"/>
                  <a:pt x="1984740" y="2977060"/>
                  <a:pt x="2116156" y="2863098"/>
                </a:cubicBezTo>
                <a:cubicBezTo>
                  <a:pt x="2801821" y="2268497"/>
                  <a:pt x="3127640" y="2046234"/>
                  <a:pt x="3579196" y="1436634"/>
                </a:cubicBezTo>
                <a:cubicBezTo>
                  <a:pt x="3598089" y="1411128"/>
                  <a:pt x="3528333" y="1474996"/>
                  <a:pt x="3506044" y="1497594"/>
                </a:cubicBezTo>
                <a:cubicBezTo>
                  <a:pt x="3235610" y="1771784"/>
                  <a:pt x="2961291" y="2042472"/>
                  <a:pt x="2701372" y="2326650"/>
                </a:cubicBezTo>
                <a:cubicBezTo>
                  <a:pt x="2655722" y="2376560"/>
                  <a:pt x="2534972" y="2534261"/>
                  <a:pt x="2591644" y="2497338"/>
                </a:cubicBezTo>
                <a:cubicBezTo>
                  <a:pt x="2912409" y="2288355"/>
                  <a:pt x="3204477" y="2038235"/>
                  <a:pt x="3506044" y="1802394"/>
                </a:cubicBezTo>
                <a:cubicBezTo>
                  <a:pt x="3522050" y="1789876"/>
                  <a:pt x="3557071" y="1739341"/>
                  <a:pt x="3542620" y="1753626"/>
                </a:cubicBezTo>
                <a:cubicBezTo>
                  <a:pt x="3174752" y="2117266"/>
                  <a:pt x="2811100" y="2485146"/>
                  <a:pt x="2445340" y="2850906"/>
                </a:cubicBezTo>
                <a:cubicBezTo>
                  <a:pt x="2429084" y="2867162"/>
                  <a:pt x="2377728" y="2912842"/>
                  <a:pt x="2396572" y="2899674"/>
                </a:cubicBezTo>
                <a:cubicBezTo>
                  <a:pt x="3071196" y="2428250"/>
                  <a:pt x="5034364" y="937259"/>
                  <a:pt x="4420444" y="1485402"/>
                </a:cubicBezTo>
                <a:lnTo>
                  <a:pt x="3737692" y="2095002"/>
                </a:lnTo>
                <a:cubicBezTo>
                  <a:pt x="3299762" y="2482196"/>
                  <a:pt x="1972339" y="3628001"/>
                  <a:pt x="2420956" y="3253242"/>
                </a:cubicBezTo>
                <a:cubicBezTo>
                  <a:pt x="3087452" y="2696474"/>
                  <a:pt x="3932105" y="2301083"/>
                  <a:pt x="4420444" y="1582938"/>
                </a:cubicBezTo>
                <a:cubicBezTo>
                  <a:pt x="4489532" y="1481338"/>
                  <a:pt x="4719071" y="1195988"/>
                  <a:pt x="4627708" y="1278138"/>
                </a:cubicBezTo>
                <a:cubicBezTo>
                  <a:pt x="4054959" y="1793130"/>
                  <a:pt x="2377065" y="3379584"/>
                  <a:pt x="2969596" y="2887482"/>
                </a:cubicBezTo>
                <a:cubicBezTo>
                  <a:pt x="4131261" y="1922709"/>
                  <a:pt x="3462020" y="2503761"/>
                  <a:pt x="4944700" y="1107450"/>
                </a:cubicBezTo>
                <a:cubicBezTo>
                  <a:pt x="5367160" y="227325"/>
                  <a:pt x="5235226" y="568085"/>
                  <a:pt x="3798652" y="2326650"/>
                </a:cubicBezTo>
                <a:cubicBezTo>
                  <a:pt x="3747943" y="2388725"/>
                  <a:pt x="3612943" y="2582449"/>
                  <a:pt x="3676732" y="2533914"/>
                </a:cubicBezTo>
                <a:cubicBezTo>
                  <a:pt x="4327021" y="2039129"/>
                  <a:pt x="4727775" y="1450918"/>
                  <a:pt x="5249500" y="814842"/>
                </a:cubicBezTo>
                <a:cubicBezTo>
                  <a:pt x="5393855" y="165243"/>
                  <a:pt x="5710272" y="-1179599"/>
                  <a:pt x="4005916" y="2229114"/>
                </a:cubicBezTo>
                <a:cubicBezTo>
                  <a:pt x="3993724" y="2253498"/>
                  <a:pt x="3951083" y="2322512"/>
                  <a:pt x="3969340" y="2302266"/>
                </a:cubicBezTo>
                <a:cubicBezTo>
                  <a:pt x="4397427" y="1827556"/>
                  <a:pt x="4746242" y="1272832"/>
                  <a:pt x="5237308" y="863610"/>
                </a:cubicBezTo>
                <a:cubicBezTo>
                  <a:pt x="5261692" y="843290"/>
                  <a:pt x="5329724" y="777423"/>
                  <a:pt x="5310460" y="802650"/>
                </a:cubicBezTo>
                <a:cubicBezTo>
                  <a:pt x="4950275" y="1274320"/>
                  <a:pt x="4601327" y="1755789"/>
                  <a:pt x="4213180" y="2204730"/>
                </a:cubicBezTo>
                <a:cubicBezTo>
                  <a:pt x="3925614" y="2537336"/>
                  <a:pt x="3120110" y="2736567"/>
                  <a:pt x="3286588" y="3143514"/>
                </a:cubicBezTo>
                <a:cubicBezTo>
                  <a:pt x="3442376" y="3524329"/>
                  <a:pt x="3988805" y="2713090"/>
                  <a:pt x="4322908" y="2472954"/>
                </a:cubicBezTo>
                <a:cubicBezTo>
                  <a:pt x="4769791" y="2151757"/>
                  <a:pt x="5206401" y="1815402"/>
                  <a:pt x="5627452" y="1461018"/>
                </a:cubicBezTo>
                <a:cubicBezTo>
                  <a:pt x="5696489" y="1402912"/>
                  <a:pt x="5862883" y="1194408"/>
                  <a:pt x="5785948" y="1241562"/>
                </a:cubicBezTo>
                <a:cubicBezTo>
                  <a:pt x="5461626" y="1440340"/>
                  <a:pt x="5165372" y="1682725"/>
                  <a:pt x="4871548" y="1924314"/>
                </a:cubicBezTo>
                <a:cubicBezTo>
                  <a:pt x="4250498" y="2434955"/>
                  <a:pt x="3647149" y="2966841"/>
                  <a:pt x="3042748" y="3497082"/>
                </a:cubicBezTo>
                <a:cubicBezTo>
                  <a:pt x="2984383" y="3548286"/>
                  <a:pt x="2824213" y="3717002"/>
                  <a:pt x="2884252" y="3667770"/>
                </a:cubicBezTo>
                <a:cubicBezTo>
                  <a:pt x="3770633" y="2940937"/>
                  <a:pt x="4304122" y="2355781"/>
                  <a:pt x="5188540" y="1485402"/>
                </a:cubicBezTo>
                <a:cubicBezTo>
                  <a:pt x="5233244" y="1391930"/>
                  <a:pt x="5399868" y="1135898"/>
                  <a:pt x="5322652" y="1204986"/>
                </a:cubicBezTo>
                <a:cubicBezTo>
                  <a:pt x="5122152" y="1384381"/>
                  <a:pt x="3993724" y="2784856"/>
                  <a:pt x="3993724" y="2911866"/>
                </a:cubicBezTo>
                <a:cubicBezTo>
                  <a:pt x="3993724" y="3239919"/>
                  <a:pt x="4484849" y="2476722"/>
                  <a:pt x="4725244" y="2253498"/>
                </a:cubicBezTo>
                <a:cubicBezTo>
                  <a:pt x="4769418" y="2212479"/>
                  <a:pt x="4061889" y="2773722"/>
                  <a:pt x="4298524" y="2765562"/>
                </a:cubicBezTo>
                <a:cubicBezTo>
                  <a:pt x="4646504" y="2753563"/>
                  <a:pt x="5328268" y="1936517"/>
                  <a:pt x="5468956" y="1790202"/>
                </a:cubicBezTo>
                <a:cubicBezTo>
                  <a:pt x="5575185" y="1152830"/>
                  <a:pt x="5500427" y="1681891"/>
                  <a:pt x="4335100" y="2997210"/>
                </a:cubicBezTo>
                <a:cubicBezTo>
                  <a:pt x="4304372" y="3031893"/>
                  <a:pt x="4213573" y="3135884"/>
                  <a:pt x="4249756" y="3106938"/>
                </a:cubicBezTo>
                <a:cubicBezTo>
                  <a:pt x="4467987" y="2932353"/>
                  <a:pt x="4660162" y="2725981"/>
                  <a:pt x="4883740" y="2558298"/>
                </a:cubicBezTo>
                <a:cubicBezTo>
                  <a:pt x="4930629" y="2523131"/>
                  <a:pt x="4820271" y="2656908"/>
                  <a:pt x="4786204" y="2704602"/>
                </a:cubicBezTo>
                <a:cubicBezTo>
                  <a:pt x="4725244" y="2789946"/>
                  <a:pt x="4507238" y="3002672"/>
                  <a:pt x="4603324" y="2960634"/>
                </a:cubicBezTo>
                <a:cubicBezTo>
                  <a:pt x="4821509" y="2865178"/>
                  <a:pt x="5007949" y="2702313"/>
                  <a:pt x="5176348" y="2533914"/>
                </a:cubicBezTo>
                <a:cubicBezTo>
                  <a:pt x="6111309" y="1598953"/>
                  <a:pt x="5959858" y="1699533"/>
                  <a:pt x="5651836" y="1875546"/>
                </a:cubicBezTo>
                <a:cubicBezTo>
                  <a:pt x="5383612" y="2192538"/>
                  <a:pt x="5110607" y="2505546"/>
                  <a:pt x="4847164" y="2826522"/>
                </a:cubicBezTo>
                <a:cubicBezTo>
                  <a:pt x="4540456" y="3200212"/>
                  <a:pt x="4462562" y="3210755"/>
                  <a:pt x="4664284" y="3143514"/>
                </a:cubicBezTo>
                <a:cubicBezTo>
                  <a:pt x="4924380" y="2944378"/>
                  <a:pt x="5209256" y="2773991"/>
                  <a:pt x="5444572" y="2546106"/>
                </a:cubicBezTo>
                <a:cubicBezTo>
                  <a:pt x="5599328" y="2396237"/>
                  <a:pt x="5953682" y="1850947"/>
                  <a:pt x="5822524" y="2021850"/>
                </a:cubicBezTo>
                <a:cubicBezTo>
                  <a:pt x="5557284" y="2367466"/>
                  <a:pt x="5237071" y="2680692"/>
                  <a:pt x="5042236" y="3070362"/>
                </a:cubicBezTo>
                <a:cubicBezTo>
                  <a:pt x="5009724" y="3135386"/>
                  <a:pt x="4877201" y="3292434"/>
                  <a:pt x="4944700" y="3265434"/>
                </a:cubicBezTo>
                <a:cubicBezTo>
                  <a:pt x="5162379" y="3178362"/>
                  <a:pt x="5320220" y="2980138"/>
                  <a:pt x="5529916" y="2875290"/>
                </a:cubicBezTo>
                <a:cubicBezTo>
                  <a:pt x="5575462" y="2852517"/>
                  <a:pt x="5408809" y="3026529"/>
                  <a:pt x="5456764" y="3009402"/>
                </a:cubicBezTo>
                <a:lnTo>
                  <a:pt x="5798140" y="2887482"/>
                </a:lnTo>
                <a:cubicBezTo>
                  <a:pt x="6209890" y="2475732"/>
                  <a:pt x="5998315" y="2665467"/>
                  <a:pt x="5737180" y="3045978"/>
                </a:cubicBezTo>
                <a:cubicBezTo>
                  <a:pt x="5686694" y="3119544"/>
                  <a:pt x="5528830" y="3327118"/>
                  <a:pt x="5603068" y="3277626"/>
                </a:cubicBezTo>
                <a:cubicBezTo>
                  <a:pt x="5699780" y="3213151"/>
                  <a:pt x="5741244" y="3090682"/>
                  <a:pt x="5810332" y="2997210"/>
                </a:cubicBezTo>
                <a:cubicBezTo>
                  <a:pt x="5971739" y="2553340"/>
                  <a:pt x="5713099" y="3303071"/>
                  <a:pt x="5664028" y="3131322"/>
                </a:cubicBezTo>
                <a:cubicBezTo>
                  <a:pt x="5628075" y="3005486"/>
                  <a:pt x="5960269" y="2740827"/>
                  <a:pt x="5834716" y="2777754"/>
                </a:cubicBezTo>
                <a:lnTo>
                  <a:pt x="5420188" y="2899674"/>
                </a:lnTo>
                <a:cubicBezTo>
                  <a:pt x="5265756" y="3025658"/>
                  <a:pt x="5155060" y="3256394"/>
                  <a:pt x="4956892" y="3277626"/>
                </a:cubicBezTo>
                <a:cubicBezTo>
                  <a:pt x="4836748" y="3290499"/>
                  <a:pt x="5028048" y="3045901"/>
                  <a:pt x="5078812" y="2936250"/>
                </a:cubicBezTo>
                <a:cubicBezTo>
                  <a:pt x="5383636" y="2277830"/>
                  <a:pt x="5190665" y="2832340"/>
                  <a:pt x="5298268" y="2509530"/>
                </a:cubicBezTo>
              </a:path>
            </a:pathLst>
          </a:custGeom>
          <a:noFill/>
          <a:ln w="2159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Google Shape;85;p13"/>
          <p:cNvSpPr/>
          <p:nvPr/>
        </p:nvSpPr>
        <p:spPr>
          <a:xfrm>
            <a:off x="4077072" y="368762"/>
            <a:ext cx="2752938" cy="623798"/>
          </a:xfrm>
          <a:prstGeom prst="rect">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i="0" u="none" strike="noStrike" cap="none"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Exploring external factors</a:t>
            </a:r>
            <a:endParaRPr lang="en-GB" sz="2400" dirty="0">
              <a:latin typeface="Century" panose="02040604050505020304" pitchFamily="18" charset="0"/>
            </a:endParaRPr>
          </a:p>
        </p:txBody>
      </p:sp>
      <p:sp>
        <p:nvSpPr>
          <p:cNvPr id="37" name="Google Shape;105;p13"/>
          <p:cNvSpPr txBox="1"/>
          <p:nvPr/>
        </p:nvSpPr>
        <p:spPr>
          <a:xfrm>
            <a:off x="261113" y="9140455"/>
            <a:ext cx="2951863"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Follow us on Twitter </a:t>
            </a:r>
            <a:r>
              <a:rPr lang="en-GB"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@PsychMapping</a:t>
            </a:r>
            <a:endParaRPr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endParaRPr>
          </a:p>
        </p:txBody>
      </p:sp>
      <p:sp>
        <p:nvSpPr>
          <p:cNvPr id="7" name="Google Shape;113;p14"/>
          <p:cNvSpPr/>
          <p:nvPr/>
        </p:nvSpPr>
        <p:spPr>
          <a:xfrm>
            <a:off x="260648" y="2072680"/>
            <a:ext cx="6336704" cy="1886763"/>
          </a:xfrm>
          <a:prstGeom prst="rect">
            <a:avLst/>
          </a:prstGeom>
          <a:no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Look at the summary map and think about </a:t>
            </a:r>
            <a:r>
              <a:rPr lang="en-GB" sz="2400"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any other external factors </a:t>
            </a:r>
            <a:r>
              <a:rPr lang="en-GB" sz="24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that you think are relevant to exploring today's topic.</a:t>
            </a:r>
          </a:p>
          <a:p>
            <a:pPr marL="0" marR="0" lvl="0" indent="0" algn="l" rtl="0">
              <a:spcBef>
                <a:spcPts val="0"/>
              </a:spcBef>
              <a:spcAft>
                <a:spcPts val="0"/>
              </a:spcAft>
              <a:buNone/>
            </a:pPr>
            <a:r>
              <a:rPr lang="en-GB" sz="24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 </a:t>
            </a:r>
          </a:p>
        </p:txBody>
      </p:sp>
      <p:sp>
        <p:nvSpPr>
          <p:cNvPr id="8" name="Google Shape;114;p14"/>
          <p:cNvSpPr/>
          <p:nvPr/>
        </p:nvSpPr>
        <p:spPr>
          <a:xfrm>
            <a:off x="260648" y="7173434"/>
            <a:ext cx="6336704" cy="1667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Mention any other external factors that you think we need know to understand your case.</a:t>
            </a:r>
          </a:p>
        </p:txBody>
      </p:sp>
      <p:sp>
        <p:nvSpPr>
          <p:cNvPr id="12" name="Google Shape;308;p18"/>
          <p:cNvSpPr txBox="1"/>
          <p:nvPr/>
        </p:nvSpPr>
        <p:spPr>
          <a:xfrm>
            <a:off x="952242" y="3877366"/>
            <a:ext cx="3124830" cy="21236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6600" dirty="0">
                <a:solidFill>
                  <a:schemeClr val="dk1"/>
                </a:solidFill>
                <a:latin typeface="Cooper Black" panose="0208090404030B020404" pitchFamily="18" charset="0"/>
                <a:ea typeface="Courgette"/>
                <a:cs typeface="Courgette"/>
                <a:sym typeface="Courgette"/>
              </a:rPr>
              <a:t>What else?</a:t>
            </a:r>
            <a:endParaRPr dirty="0">
              <a:latin typeface="Cooper Black" panose="0208090404030B020404" pitchFamily="18" charset="0"/>
            </a:endParaRPr>
          </a:p>
        </p:txBody>
      </p:sp>
      <p:pic>
        <p:nvPicPr>
          <p:cNvPr id="13" name="Google Shape;309;p18" descr="Contorno de cara nerviosa"/>
          <p:cNvPicPr preferRelativeResize="0"/>
          <p:nvPr/>
        </p:nvPicPr>
        <p:blipFill rotWithShape="1">
          <a:blip r:embed="rId2"/>
          <a:srcRect/>
          <a:stretch>
            <a:fillRect/>
          </a:stretch>
        </p:blipFill>
        <p:spPr>
          <a:xfrm>
            <a:off x="4086283" y="4031192"/>
            <a:ext cx="1746340" cy="1815966"/>
          </a:xfrm>
          <a:prstGeom prst="rect">
            <a:avLst/>
          </a:prstGeom>
          <a:noFill/>
          <a:ln>
            <a:noFill/>
          </a:ln>
        </p:spPr>
      </p:pic>
      <p:sp>
        <p:nvSpPr>
          <p:cNvPr id="11" name="Google Shape;105;p13"/>
          <p:cNvSpPr txBox="1"/>
          <p:nvPr/>
        </p:nvSpPr>
        <p:spPr>
          <a:xfrm>
            <a:off x="3789505" y="9131246"/>
            <a:ext cx="2951863" cy="64629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Find out more about us:</a:t>
            </a:r>
          </a:p>
          <a:p>
            <a:pPr marL="0" marR="0" lvl="0" indent="0" algn="r" rtl="0">
              <a:spcBef>
                <a:spcPts val="0"/>
              </a:spcBef>
              <a:spcAft>
                <a:spcPts val="0"/>
              </a:spcAft>
              <a:buNone/>
            </a:pPr>
            <a:r>
              <a:rPr lang="en-GB"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www.psychmapping.com</a:t>
            </a:r>
            <a:endParaRPr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endParaRPr>
          </a:p>
        </p:txBody>
      </p:sp>
      <p:pic>
        <p:nvPicPr>
          <p:cNvPr id="14" name="Picture 13"/>
          <p:cNvPicPr>
            <a:picLocks noChangeAspect="1"/>
          </p:cNvPicPr>
          <p:nvPr/>
        </p:nvPicPr>
        <p:blipFill>
          <a:blip r:embed="rId3"/>
          <a:stretch>
            <a:fillRect/>
          </a:stretch>
        </p:blipFill>
        <p:spPr>
          <a:xfrm>
            <a:off x="112213" y="186504"/>
            <a:ext cx="1444579" cy="1886176"/>
          </a:xfrm>
          <a:prstGeom prst="rect">
            <a:avLst/>
          </a:prstGeom>
        </p:spPr>
      </p:pic>
      <p:sp>
        <p:nvSpPr>
          <p:cNvPr id="15" name="TextBox 14"/>
          <p:cNvSpPr txBox="1"/>
          <p:nvPr/>
        </p:nvSpPr>
        <p:spPr>
          <a:xfrm>
            <a:off x="6430849" y="0"/>
            <a:ext cx="428387" cy="369332"/>
          </a:xfrm>
          <a:prstGeom prst="rect">
            <a:avLst/>
          </a:prstGeom>
          <a:noFill/>
        </p:spPr>
        <p:txBody>
          <a:bodyPr wrap="none" lIns="91440" tIns="45720" rIns="91440" bIns="45720" rtlCol="0" anchor="t">
            <a:spAutoFit/>
          </a:bodyPr>
          <a:lstStyle/>
          <a:p>
            <a:r>
              <a:rPr lang="es-ES" dirty="0">
                <a:latin typeface="Century"/>
              </a:rPr>
              <a:t>11</a:t>
            </a:r>
            <a:endParaRPr lang="es-ES" dirty="0">
              <a:latin typeface="Century" panose="02040604050505020304" pitchFamily="18" charset="0"/>
            </a:endParaRPr>
          </a:p>
        </p:txBody>
      </p:sp>
      <p:cxnSp>
        <p:nvCxnSpPr>
          <p:cNvPr id="16" name="Straight Connector 15"/>
          <p:cNvCxnSpPr/>
          <p:nvPr/>
        </p:nvCxnSpPr>
        <p:spPr>
          <a:xfrm>
            <a:off x="1561211" y="1352600"/>
            <a:ext cx="5268799"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0" y="8913440"/>
            <a:ext cx="6871995"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0"/>
            <a:ext cx="6858000" cy="990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Freeform: Shape 1"/>
          <p:cNvSpPr/>
          <p:nvPr/>
        </p:nvSpPr>
        <p:spPr>
          <a:xfrm>
            <a:off x="1268760" y="3608832"/>
            <a:ext cx="4320480" cy="3011424"/>
          </a:xfrm>
          <a:custGeom>
            <a:avLst/>
            <a:gdLst>
              <a:gd name="connsiteX0" fmla="*/ 1097280 w 6169152"/>
              <a:gd name="connsiteY0" fmla="*/ 85344 h 3011424"/>
              <a:gd name="connsiteX1" fmla="*/ 3584448 w 6169152"/>
              <a:gd name="connsiteY1" fmla="*/ 24384 h 3011424"/>
              <a:gd name="connsiteX2" fmla="*/ 3950208 w 6169152"/>
              <a:gd name="connsiteY2" fmla="*/ 0 h 3011424"/>
              <a:gd name="connsiteX3" fmla="*/ 4754880 w 6169152"/>
              <a:gd name="connsiteY3" fmla="*/ 36576 h 3011424"/>
              <a:gd name="connsiteX4" fmla="*/ 4986528 w 6169152"/>
              <a:gd name="connsiteY4" fmla="*/ 48768 h 3011424"/>
              <a:gd name="connsiteX5" fmla="*/ 5327904 w 6169152"/>
              <a:gd name="connsiteY5" fmla="*/ 60960 h 3011424"/>
              <a:gd name="connsiteX6" fmla="*/ 3194304 w 6169152"/>
              <a:gd name="connsiteY6" fmla="*/ 121920 h 3011424"/>
              <a:gd name="connsiteX7" fmla="*/ 3048000 w 6169152"/>
              <a:gd name="connsiteY7" fmla="*/ 146304 h 3011424"/>
              <a:gd name="connsiteX8" fmla="*/ 2218944 w 6169152"/>
              <a:gd name="connsiteY8" fmla="*/ 231648 h 3011424"/>
              <a:gd name="connsiteX9" fmla="*/ 1133856 w 6169152"/>
              <a:gd name="connsiteY9" fmla="*/ 280416 h 3011424"/>
              <a:gd name="connsiteX10" fmla="*/ 1255776 w 6169152"/>
              <a:gd name="connsiteY10" fmla="*/ 292608 h 3011424"/>
              <a:gd name="connsiteX11" fmla="*/ 5462016 w 6169152"/>
              <a:gd name="connsiteY11" fmla="*/ 280416 h 3011424"/>
              <a:gd name="connsiteX12" fmla="*/ 4974336 w 6169152"/>
              <a:gd name="connsiteY12" fmla="*/ 292608 h 3011424"/>
              <a:gd name="connsiteX13" fmla="*/ 1706880 w 6169152"/>
              <a:gd name="connsiteY13" fmla="*/ 341376 h 3011424"/>
              <a:gd name="connsiteX14" fmla="*/ 1450848 w 6169152"/>
              <a:gd name="connsiteY14" fmla="*/ 390144 h 3011424"/>
              <a:gd name="connsiteX15" fmla="*/ 963168 w 6169152"/>
              <a:gd name="connsiteY15" fmla="*/ 451104 h 3011424"/>
              <a:gd name="connsiteX16" fmla="*/ 804672 w 6169152"/>
              <a:gd name="connsiteY16" fmla="*/ 487680 h 3011424"/>
              <a:gd name="connsiteX17" fmla="*/ 816864 w 6169152"/>
              <a:gd name="connsiteY17" fmla="*/ 487680 h 3011424"/>
              <a:gd name="connsiteX18" fmla="*/ 2755392 w 6169152"/>
              <a:gd name="connsiteY18" fmla="*/ 402336 h 3011424"/>
              <a:gd name="connsiteX19" fmla="*/ 3901440 w 6169152"/>
              <a:gd name="connsiteY19" fmla="*/ 377952 h 3011424"/>
              <a:gd name="connsiteX20" fmla="*/ 5035296 w 6169152"/>
              <a:gd name="connsiteY20" fmla="*/ 390144 h 3011424"/>
              <a:gd name="connsiteX21" fmla="*/ 6169152 w 6169152"/>
              <a:gd name="connsiteY21" fmla="*/ 414528 h 3011424"/>
              <a:gd name="connsiteX22" fmla="*/ 2182368 w 6169152"/>
              <a:gd name="connsiteY22" fmla="*/ 438912 h 3011424"/>
              <a:gd name="connsiteX23" fmla="*/ 1816608 w 6169152"/>
              <a:gd name="connsiteY23" fmla="*/ 475488 h 3011424"/>
              <a:gd name="connsiteX24" fmla="*/ 1231392 w 6169152"/>
              <a:gd name="connsiteY24" fmla="*/ 512064 h 3011424"/>
              <a:gd name="connsiteX25" fmla="*/ 719328 w 6169152"/>
              <a:gd name="connsiteY25" fmla="*/ 548640 h 3011424"/>
              <a:gd name="connsiteX26" fmla="*/ 365760 w 6169152"/>
              <a:gd name="connsiteY26" fmla="*/ 597408 h 3011424"/>
              <a:gd name="connsiteX27" fmla="*/ 268224 w 6169152"/>
              <a:gd name="connsiteY27" fmla="*/ 609600 h 3011424"/>
              <a:gd name="connsiteX28" fmla="*/ 2718816 w 6169152"/>
              <a:gd name="connsiteY28" fmla="*/ 585216 h 3011424"/>
              <a:gd name="connsiteX29" fmla="*/ 3584448 w 6169152"/>
              <a:gd name="connsiteY29" fmla="*/ 560832 h 3011424"/>
              <a:gd name="connsiteX30" fmla="*/ 4120896 w 6169152"/>
              <a:gd name="connsiteY30" fmla="*/ 536448 h 3011424"/>
              <a:gd name="connsiteX31" fmla="*/ 5096256 w 6169152"/>
              <a:gd name="connsiteY31" fmla="*/ 548640 h 3011424"/>
              <a:gd name="connsiteX32" fmla="*/ 5376672 w 6169152"/>
              <a:gd name="connsiteY32" fmla="*/ 560832 h 3011424"/>
              <a:gd name="connsiteX33" fmla="*/ 5449824 w 6169152"/>
              <a:gd name="connsiteY33" fmla="*/ 585216 h 3011424"/>
              <a:gd name="connsiteX34" fmla="*/ 4303776 w 6169152"/>
              <a:gd name="connsiteY34" fmla="*/ 682752 h 3011424"/>
              <a:gd name="connsiteX35" fmla="*/ 2450592 w 6169152"/>
              <a:gd name="connsiteY35" fmla="*/ 707136 h 3011424"/>
              <a:gd name="connsiteX36" fmla="*/ 2023872 w 6169152"/>
              <a:gd name="connsiteY36" fmla="*/ 731520 h 3011424"/>
              <a:gd name="connsiteX37" fmla="*/ 914400 w 6169152"/>
              <a:gd name="connsiteY37" fmla="*/ 743712 h 3011424"/>
              <a:gd name="connsiteX38" fmla="*/ 3889248 w 6169152"/>
              <a:gd name="connsiteY38" fmla="*/ 719328 h 3011424"/>
              <a:gd name="connsiteX39" fmla="*/ 4840224 w 6169152"/>
              <a:gd name="connsiteY39" fmla="*/ 694944 h 3011424"/>
              <a:gd name="connsiteX40" fmla="*/ 5132832 w 6169152"/>
              <a:gd name="connsiteY40" fmla="*/ 707136 h 3011424"/>
              <a:gd name="connsiteX41" fmla="*/ 1011936 w 6169152"/>
              <a:gd name="connsiteY41" fmla="*/ 890016 h 3011424"/>
              <a:gd name="connsiteX42" fmla="*/ 3145536 w 6169152"/>
              <a:gd name="connsiteY42" fmla="*/ 902208 h 3011424"/>
              <a:gd name="connsiteX43" fmla="*/ 3377184 w 6169152"/>
              <a:gd name="connsiteY43" fmla="*/ 853440 h 3011424"/>
              <a:gd name="connsiteX44" fmla="*/ 2755392 w 6169152"/>
              <a:gd name="connsiteY44" fmla="*/ 829056 h 3011424"/>
              <a:gd name="connsiteX45" fmla="*/ 841248 w 6169152"/>
              <a:gd name="connsiteY45" fmla="*/ 804672 h 3011424"/>
              <a:gd name="connsiteX46" fmla="*/ 3108960 w 6169152"/>
              <a:gd name="connsiteY46" fmla="*/ 829056 h 3011424"/>
              <a:gd name="connsiteX47" fmla="*/ 4364736 w 6169152"/>
              <a:gd name="connsiteY47" fmla="*/ 841248 h 3011424"/>
              <a:gd name="connsiteX48" fmla="*/ 3998976 w 6169152"/>
              <a:gd name="connsiteY48" fmla="*/ 865632 h 3011424"/>
              <a:gd name="connsiteX49" fmla="*/ 963168 w 6169152"/>
              <a:gd name="connsiteY49" fmla="*/ 877824 h 3011424"/>
              <a:gd name="connsiteX50" fmla="*/ 2194560 w 6169152"/>
              <a:gd name="connsiteY50" fmla="*/ 902208 h 3011424"/>
              <a:gd name="connsiteX51" fmla="*/ 3730752 w 6169152"/>
              <a:gd name="connsiteY51" fmla="*/ 926592 h 3011424"/>
              <a:gd name="connsiteX52" fmla="*/ 5376672 w 6169152"/>
              <a:gd name="connsiteY52" fmla="*/ 926592 h 3011424"/>
              <a:gd name="connsiteX53" fmla="*/ 3352800 w 6169152"/>
              <a:gd name="connsiteY53" fmla="*/ 1158240 h 3011424"/>
              <a:gd name="connsiteX54" fmla="*/ 1146048 w 6169152"/>
              <a:gd name="connsiteY54" fmla="*/ 1182624 h 3011424"/>
              <a:gd name="connsiteX55" fmla="*/ 3169920 w 6169152"/>
              <a:gd name="connsiteY55" fmla="*/ 1219200 h 3011424"/>
              <a:gd name="connsiteX56" fmla="*/ 1816608 w 6169152"/>
              <a:gd name="connsiteY56" fmla="*/ 1158240 h 3011424"/>
              <a:gd name="connsiteX57" fmla="*/ 1584960 w 6169152"/>
              <a:gd name="connsiteY57" fmla="*/ 1146048 h 3011424"/>
              <a:gd name="connsiteX58" fmla="*/ 4011168 w 6169152"/>
              <a:gd name="connsiteY58" fmla="*/ 1231392 h 3011424"/>
              <a:gd name="connsiteX59" fmla="*/ 2097024 w 6169152"/>
              <a:gd name="connsiteY59" fmla="*/ 1194816 h 3011424"/>
              <a:gd name="connsiteX60" fmla="*/ 1804416 w 6169152"/>
              <a:gd name="connsiteY60" fmla="*/ 1207008 h 3011424"/>
              <a:gd name="connsiteX61" fmla="*/ 3035808 w 6169152"/>
              <a:gd name="connsiteY61" fmla="*/ 1304544 h 3011424"/>
              <a:gd name="connsiteX62" fmla="*/ 5401056 w 6169152"/>
              <a:gd name="connsiteY62" fmla="*/ 1328928 h 3011424"/>
              <a:gd name="connsiteX63" fmla="*/ 3633216 w 6169152"/>
              <a:gd name="connsiteY63" fmla="*/ 1304544 h 3011424"/>
              <a:gd name="connsiteX64" fmla="*/ 1304544 w 6169152"/>
              <a:gd name="connsiteY64" fmla="*/ 1231392 h 3011424"/>
              <a:gd name="connsiteX65" fmla="*/ 1207008 w 6169152"/>
              <a:gd name="connsiteY65" fmla="*/ 1219200 h 3011424"/>
              <a:gd name="connsiteX66" fmla="*/ 4974336 w 6169152"/>
              <a:gd name="connsiteY66" fmla="*/ 1414272 h 3011424"/>
              <a:gd name="connsiteX67" fmla="*/ 1097280 w 6169152"/>
              <a:gd name="connsiteY67" fmla="*/ 1402080 h 3011424"/>
              <a:gd name="connsiteX68" fmla="*/ 1755648 w 6169152"/>
              <a:gd name="connsiteY68" fmla="*/ 1414272 h 3011424"/>
              <a:gd name="connsiteX69" fmla="*/ 1755648 w 6169152"/>
              <a:gd name="connsiteY69" fmla="*/ 1426464 h 3011424"/>
              <a:gd name="connsiteX70" fmla="*/ 2316480 w 6169152"/>
              <a:gd name="connsiteY70" fmla="*/ 1438656 h 3011424"/>
              <a:gd name="connsiteX71" fmla="*/ 4852416 w 6169152"/>
              <a:gd name="connsiteY71" fmla="*/ 1499616 h 3011424"/>
              <a:gd name="connsiteX72" fmla="*/ 2414016 w 6169152"/>
              <a:gd name="connsiteY72" fmla="*/ 1475232 h 3011424"/>
              <a:gd name="connsiteX73" fmla="*/ 792480 w 6169152"/>
              <a:gd name="connsiteY73" fmla="*/ 1450848 h 3011424"/>
              <a:gd name="connsiteX74" fmla="*/ 2084832 w 6169152"/>
              <a:gd name="connsiteY74" fmla="*/ 1463040 h 3011424"/>
              <a:gd name="connsiteX75" fmla="*/ 4413504 w 6169152"/>
              <a:gd name="connsiteY75" fmla="*/ 1584960 h 3011424"/>
              <a:gd name="connsiteX76" fmla="*/ 4730496 w 6169152"/>
              <a:gd name="connsiteY76" fmla="*/ 1597152 h 3011424"/>
              <a:gd name="connsiteX77" fmla="*/ 2926080 w 6169152"/>
              <a:gd name="connsiteY77" fmla="*/ 1731264 h 3011424"/>
              <a:gd name="connsiteX78" fmla="*/ 4608576 w 6169152"/>
              <a:gd name="connsiteY78" fmla="*/ 1792224 h 3011424"/>
              <a:gd name="connsiteX79" fmla="*/ 0 w 6169152"/>
              <a:gd name="connsiteY79" fmla="*/ 1353312 h 3011424"/>
              <a:gd name="connsiteX80" fmla="*/ 2450592 w 6169152"/>
              <a:gd name="connsiteY80" fmla="*/ 1353312 h 3011424"/>
              <a:gd name="connsiteX81" fmla="*/ 4011168 w 6169152"/>
              <a:gd name="connsiteY81" fmla="*/ 1389888 h 3011424"/>
              <a:gd name="connsiteX82" fmla="*/ 1609344 w 6169152"/>
              <a:gd name="connsiteY82" fmla="*/ 1402080 h 3011424"/>
              <a:gd name="connsiteX83" fmla="*/ 2718816 w 6169152"/>
              <a:gd name="connsiteY83" fmla="*/ 1463040 h 3011424"/>
              <a:gd name="connsiteX84" fmla="*/ 4084320 w 6169152"/>
              <a:gd name="connsiteY84" fmla="*/ 1499616 h 3011424"/>
              <a:gd name="connsiteX85" fmla="*/ 2157984 w 6169152"/>
              <a:gd name="connsiteY85" fmla="*/ 1597152 h 3011424"/>
              <a:gd name="connsiteX86" fmla="*/ 1804416 w 6169152"/>
              <a:gd name="connsiteY86" fmla="*/ 1609344 h 3011424"/>
              <a:gd name="connsiteX87" fmla="*/ 3706368 w 6169152"/>
              <a:gd name="connsiteY87" fmla="*/ 1694688 h 3011424"/>
              <a:gd name="connsiteX88" fmla="*/ 3669792 w 6169152"/>
              <a:gd name="connsiteY88" fmla="*/ 1719072 h 3011424"/>
              <a:gd name="connsiteX89" fmla="*/ 4072128 w 6169152"/>
              <a:gd name="connsiteY89" fmla="*/ 1914144 h 3011424"/>
              <a:gd name="connsiteX90" fmla="*/ 2852928 w 6169152"/>
              <a:gd name="connsiteY90" fmla="*/ 1950720 h 3011424"/>
              <a:gd name="connsiteX91" fmla="*/ 2657856 w 6169152"/>
              <a:gd name="connsiteY91" fmla="*/ 1987296 h 3011424"/>
              <a:gd name="connsiteX92" fmla="*/ 4803648 w 6169152"/>
              <a:gd name="connsiteY92" fmla="*/ 2036064 h 3011424"/>
              <a:gd name="connsiteX93" fmla="*/ 1780032 w 6169152"/>
              <a:gd name="connsiteY93" fmla="*/ 1975104 h 3011424"/>
              <a:gd name="connsiteX94" fmla="*/ 1816608 w 6169152"/>
              <a:gd name="connsiteY94" fmla="*/ 2011680 h 3011424"/>
              <a:gd name="connsiteX95" fmla="*/ 1072896 w 6169152"/>
              <a:gd name="connsiteY95" fmla="*/ 2084832 h 3011424"/>
              <a:gd name="connsiteX96" fmla="*/ 2084832 w 6169152"/>
              <a:gd name="connsiteY96" fmla="*/ 2121408 h 3011424"/>
              <a:gd name="connsiteX97" fmla="*/ 2987040 w 6169152"/>
              <a:gd name="connsiteY97" fmla="*/ 2133600 h 3011424"/>
              <a:gd name="connsiteX98" fmla="*/ 1755648 w 6169152"/>
              <a:gd name="connsiteY98" fmla="*/ 2109216 h 3011424"/>
              <a:gd name="connsiteX99" fmla="*/ 950976 w 6169152"/>
              <a:gd name="connsiteY99" fmla="*/ 2097024 h 3011424"/>
              <a:gd name="connsiteX100" fmla="*/ 2401824 w 6169152"/>
              <a:gd name="connsiteY100" fmla="*/ 2133600 h 3011424"/>
              <a:gd name="connsiteX101" fmla="*/ 2999232 w 6169152"/>
              <a:gd name="connsiteY101" fmla="*/ 2170176 h 3011424"/>
              <a:gd name="connsiteX102" fmla="*/ 2828544 w 6169152"/>
              <a:gd name="connsiteY102" fmla="*/ 2182368 h 3011424"/>
              <a:gd name="connsiteX103" fmla="*/ 5132832 w 6169152"/>
              <a:gd name="connsiteY103" fmla="*/ 2145792 h 3011424"/>
              <a:gd name="connsiteX104" fmla="*/ 1780032 w 6169152"/>
              <a:gd name="connsiteY104" fmla="*/ 2121408 h 3011424"/>
              <a:gd name="connsiteX105" fmla="*/ 2182368 w 6169152"/>
              <a:gd name="connsiteY105" fmla="*/ 2109216 h 3011424"/>
              <a:gd name="connsiteX106" fmla="*/ 3840480 w 6169152"/>
              <a:gd name="connsiteY106" fmla="*/ 2121408 h 3011424"/>
              <a:gd name="connsiteX107" fmla="*/ 1475232 w 6169152"/>
              <a:gd name="connsiteY107" fmla="*/ 2243328 h 3011424"/>
              <a:gd name="connsiteX108" fmla="*/ 1621536 w 6169152"/>
              <a:gd name="connsiteY108" fmla="*/ 2255520 h 3011424"/>
              <a:gd name="connsiteX109" fmla="*/ 4194048 w 6169152"/>
              <a:gd name="connsiteY109" fmla="*/ 2548128 h 3011424"/>
              <a:gd name="connsiteX110" fmla="*/ 5023104 w 6169152"/>
              <a:gd name="connsiteY110" fmla="*/ 2609088 h 3011424"/>
              <a:gd name="connsiteX111" fmla="*/ 1572768 w 6169152"/>
              <a:gd name="connsiteY111" fmla="*/ 2084832 h 3011424"/>
              <a:gd name="connsiteX112" fmla="*/ 3767328 w 6169152"/>
              <a:gd name="connsiteY112" fmla="*/ 2243328 h 3011424"/>
              <a:gd name="connsiteX113" fmla="*/ 4767072 w 6169152"/>
              <a:gd name="connsiteY113" fmla="*/ 2365248 h 3011424"/>
              <a:gd name="connsiteX114" fmla="*/ 3157728 w 6169152"/>
              <a:gd name="connsiteY114" fmla="*/ 2523744 h 3011424"/>
              <a:gd name="connsiteX115" fmla="*/ 3560064 w 6169152"/>
              <a:gd name="connsiteY115" fmla="*/ 2609088 h 3011424"/>
              <a:gd name="connsiteX116" fmla="*/ 316992 w 6169152"/>
              <a:gd name="connsiteY116" fmla="*/ 2511552 h 3011424"/>
              <a:gd name="connsiteX117" fmla="*/ 3377184 w 6169152"/>
              <a:gd name="connsiteY117" fmla="*/ 2499360 h 3011424"/>
              <a:gd name="connsiteX118" fmla="*/ 4084320 w 6169152"/>
              <a:gd name="connsiteY118" fmla="*/ 2621280 h 3011424"/>
              <a:gd name="connsiteX119" fmla="*/ 4425696 w 6169152"/>
              <a:gd name="connsiteY119" fmla="*/ 2633472 h 3011424"/>
              <a:gd name="connsiteX120" fmla="*/ 3547872 w 6169152"/>
              <a:gd name="connsiteY120" fmla="*/ 2609088 h 3011424"/>
              <a:gd name="connsiteX121" fmla="*/ 1060704 w 6169152"/>
              <a:gd name="connsiteY121" fmla="*/ 2450592 h 3011424"/>
              <a:gd name="connsiteX122" fmla="*/ 3852672 w 6169152"/>
              <a:gd name="connsiteY122" fmla="*/ 2682240 h 3011424"/>
              <a:gd name="connsiteX123" fmla="*/ 4157472 w 6169152"/>
              <a:gd name="connsiteY123" fmla="*/ 2706624 h 3011424"/>
              <a:gd name="connsiteX124" fmla="*/ 4169664 w 6169152"/>
              <a:gd name="connsiteY124" fmla="*/ 2779776 h 3011424"/>
              <a:gd name="connsiteX125" fmla="*/ 3450336 w 6169152"/>
              <a:gd name="connsiteY125" fmla="*/ 2779776 h 3011424"/>
              <a:gd name="connsiteX126" fmla="*/ 4511040 w 6169152"/>
              <a:gd name="connsiteY126" fmla="*/ 2767584 h 3011424"/>
              <a:gd name="connsiteX127" fmla="*/ 2023872 w 6169152"/>
              <a:gd name="connsiteY127" fmla="*/ 2621280 h 3011424"/>
              <a:gd name="connsiteX128" fmla="*/ 2962656 w 6169152"/>
              <a:gd name="connsiteY128" fmla="*/ 2682240 h 3011424"/>
              <a:gd name="connsiteX129" fmla="*/ 2913888 w 6169152"/>
              <a:gd name="connsiteY129" fmla="*/ 2731008 h 3011424"/>
              <a:gd name="connsiteX130" fmla="*/ 1463040 w 6169152"/>
              <a:gd name="connsiteY130" fmla="*/ 2755392 h 3011424"/>
              <a:gd name="connsiteX131" fmla="*/ 2462784 w 6169152"/>
              <a:gd name="connsiteY131" fmla="*/ 2779776 h 3011424"/>
              <a:gd name="connsiteX132" fmla="*/ 2011680 w 6169152"/>
              <a:gd name="connsiteY132" fmla="*/ 2840736 h 3011424"/>
              <a:gd name="connsiteX133" fmla="*/ 2950464 w 6169152"/>
              <a:gd name="connsiteY133" fmla="*/ 2938272 h 3011424"/>
              <a:gd name="connsiteX134" fmla="*/ 3182112 w 6169152"/>
              <a:gd name="connsiteY134" fmla="*/ 2974848 h 3011424"/>
              <a:gd name="connsiteX135" fmla="*/ 2950464 w 6169152"/>
              <a:gd name="connsiteY135" fmla="*/ 3011424 h 3011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6169152" h="3011424">
                <a:moveTo>
                  <a:pt x="1097280" y="85344"/>
                </a:moveTo>
                <a:cubicBezTo>
                  <a:pt x="2283926" y="65891"/>
                  <a:pt x="2515657" y="72098"/>
                  <a:pt x="3584448" y="24384"/>
                </a:cubicBezTo>
                <a:cubicBezTo>
                  <a:pt x="3706517" y="18934"/>
                  <a:pt x="3828288" y="8128"/>
                  <a:pt x="3950208" y="0"/>
                </a:cubicBezTo>
                <a:cubicBezTo>
                  <a:pt x="4621286" y="43295"/>
                  <a:pt x="4031627" y="9789"/>
                  <a:pt x="4754880" y="36576"/>
                </a:cubicBezTo>
                <a:cubicBezTo>
                  <a:pt x="4832150" y="39438"/>
                  <a:pt x="4909275" y="45481"/>
                  <a:pt x="4986528" y="48768"/>
                </a:cubicBezTo>
                <a:lnTo>
                  <a:pt x="5327904" y="60960"/>
                </a:lnTo>
                <a:cubicBezTo>
                  <a:pt x="6322302" y="281937"/>
                  <a:pt x="5525396" y="87806"/>
                  <a:pt x="3194304" y="121920"/>
                </a:cubicBezTo>
                <a:cubicBezTo>
                  <a:pt x="3144869" y="122643"/>
                  <a:pt x="3097214" y="141572"/>
                  <a:pt x="3048000" y="146304"/>
                </a:cubicBezTo>
                <a:cubicBezTo>
                  <a:pt x="1431302" y="301756"/>
                  <a:pt x="3436973" y="82065"/>
                  <a:pt x="2218944" y="231648"/>
                </a:cubicBezTo>
                <a:cubicBezTo>
                  <a:pt x="1731527" y="291506"/>
                  <a:pt x="1760048" y="269979"/>
                  <a:pt x="1133856" y="280416"/>
                </a:cubicBezTo>
                <a:cubicBezTo>
                  <a:pt x="920289" y="327875"/>
                  <a:pt x="1045232" y="293765"/>
                  <a:pt x="1255776" y="292608"/>
                </a:cubicBezTo>
                <a:lnTo>
                  <a:pt x="5462016" y="280416"/>
                </a:lnTo>
                <a:lnTo>
                  <a:pt x="4974336" y="292608"/>
                </a:lnTo>
                <a:lnTo>
                  <a:pt x="1706880" y="341376"/>
                </a:lnTo>
                <a:cubicBezTo>
                  <a:pt x="1621536" y="357632"/>
                  <a:pt x="1536544" y="375861"/>
                  <a:pt x="1450848" y="390144"/>
                </a:cubicBezTo>
                <a:cubicBezTo>
                  <a:pt x="1247035" y="424113"/>
                  <a:pt x="1164300" y="429932"/>
                  <a:pt x="963168" y="451104"/>
                </a:cubicBezTo>
                <a:cubicBezTo>
                  <a:pt x="806424" y="495888"/>
                  <a:pt x="946805" y="459253"/>
                  <a:pt x="804672" y="487680"/>
                </a:cubicBezTo>
                <a:cubicBezTo>
                  <a:pt x="800687" y="488477"/>
                  <a:pt x="812804" y="487859"/>
                  <a:pt x="816864" y="487680"/>
                </a:cubicBezTo>
                <a:lnTo>
                  <a:pt x="2755392" y="402336"/>
                </a:lnTo>
                <a:cubicBezTo>
                  <a:pt x="3137253" y="388752"/>
                  <a:pt x="3519424" y="386080"/>
                  <a:pt x="3901440" y="377952"/>
                </a:cubicBezTo>
                <a:lnTo>
                  <a:pt x="5035296" y="390144"/>
                </a:lnTo>
                <a:lnTo>
                  <a:pt x="6169152" y="414528"/>
                </a:lnTo>
                <a:lnTo>
                  <a:pt x="2182368" y="438912"/>
                </a:lnTo>
                <a:cubicBezTo>
                  <a:pt x="2059852" y="440628"/>
                  <a:pt x="1938775" y="466091"/>
                  <a:pt x="1816608" y="475488"/>
                </a:cubicBezTo>
                <a:cubicBezTo>
                  <a:pt x="1621731" y="490479"/>
                  <a:pt x="1426388" y="498708"/>
                  <a:pt x="1231392" y="512064"/>
                </a:cubicBezTo>
                <a:cubicBezTo>
                  <a:pt x="412798" y="568132"/>
                  <a:pt x="1330367" y="512697"/>
                  <a:pt x="719328" y="548640"/>
                </a:cubicBezTo>
                <a:lnTo>
                  <a:pt x="365760" y="597408"/>
                </a:lnTo>
                <a:cubicBezTo>
                  <a:pt x="333248" y="601472"/>
                  <a:pt x="235459" y="609770"/>
                  <a:pt x="268224" y="609600"/>
                </a:cubicBezTo>
                <a:lnTo>
                  <a:pt x="2718816" y="585216"/>
                </a:lnTo>
                <a:lnTo>
                  <a:pt x="3584448" y="560832"/>
                </a:lnTo>
                <a:cubicBezTo>
                  <a:pt x="3763340" y="554610"/>
                  <a:pt x="4120896" y="536448"/>
                  <a:pt x="4120896" y="536448"/>
                </a:cubicBezTo>
                <a:lnTo>
                  <a:pt x="5096256" y="548640"/>
                </a:lnTo>
                <a:cubicBezTo>
                  <a:pt x="5189799" y="550456"/>
                  <a:pt x="5283608" y="551205"/>
                  <a:pt x="5376672" y="560832"/>
                </a:cubicBezTo>
                <a:cubicBezTo>
                  <a:pt x="5402239" y="563477"/>
                  <a:pt x="5449824" y="585216"/>
                  <a:pt x="5449824" y="585216"/>
                </a:cubicBezTo>
                <a:cubicBezTo>
                  <a:pt x="5005825" y="643129"/>
                  <a:pt x="4885246" y="664500"/>
                  <a:pt x="4303776" y="682752"/>
                </a:cubicBezTo>
                <a:cubicBezTo>
                  <a:pt x="3686299" y="702135"/>
                  <a:pt x="3068320" y="699008"/>
                  <a:pt x="2450592" y="707136"/>
                </a:cubicBezTo>
                <a:cubicBezTo>
                  <a:pt x="2308352" y="715264"/>
                  <a:pt x="2166304" y="728129"/>
                  <a:pt x="2023872" y="731520"/>
                </a:cubicBezTo>
                <a:cubicBezTo>
                  <a:pt x="1654130" y="740323"/>
                  <a:pt x="544562" y="746129"/>
                  <a:pt x="914400" y="743712"/>
                </a:cubicBezTo>
                <a:lnTo>
                  <a:pt x="3889248" y="719328"/>
                </a:lnTo>
                <a:lnTo>
                  <a:pt x="4840224" y="694944"/>
                </a:lnTo>
                <a:cubicBezTo>
                  <a:pt x="4937840" y="693987"/>
                  <a:pt x="5228917" y="689890"/>
                  <a:pt x="5132832" y="707136"/>
                </a:cubicBezTo>
                <a:cubicBezTo>
                  <a:pt x="3605715" y="981234"/>
                  <a:pt x="2774102" y="875082"/>
                  <a:pt x="1011936" y="890016"/>
                </a:cubicBezTo>
                <a:cubicBezTo>
                  <a:pt x="1924035" y="963970"/>
                  <a:pt x="1676777" y="958339"/>
                  <a:pt x="3145536" y="902208"/>
                </a:cubicBezTo>
                <a:cubicBezTo>
                  <a:pt x="3224387" y="899195"/>
                  <a:pt x="3299968" y="869696"/>
                  <a:pt x="3377184" y="853440"/>
                </a:cubicBezTo>
                <a:cubicBezTo>
                  <a:pt x="3636070" y="698109"/>
                  <a:pt x="3435490" y="832249"/>
                  <a:pt x="2755392" y="829056"/>
                </a:cubicBezTo>
                <a:lnTo>
                  <a:pt x="841248" y="804672"/>
                </a:lnTo>
                <a:cubicBezTo>
                  <a:pt x="1870209" y="837864"/>
                  <a:pt x="986192" y="812600"/>
                  <a:pt x="3108960" y="829056"/>
                </a:cubicBezTo>
                <a:lnTo>
                  <a:pt x="4364736" y="841248"/>
                </a:lnTo>
                <a:cubicBezTo>
                  <a:pt x="4242816" y="849376"/>
                  <a:pt x="4121160" y="864318"/>
                  <a:pt x="3998976" y="865632"/>
                </a:cubicBezTo>
                <a:lnTo>
                  <a:pt x="963168" y="877824"/>
                </a:lnTo>
                <a:lnTo>
                  <a:pt x="2194560" y="902208"/>
                </a:lnTo>
                <a:lnTo>
                  <a:pt x="3730752" y="926592"/>
                </a:lnTo>
                <a:cubicBezTo>
                  <a:pt x="1203340" y="964315"/>
                  <a:pt x="5323689" y="900101"/>
                  <a:pt x="5376672" y="926592"/>
                </a:cubicBezTo>
                <a:cubicBezTo>
                  <a:pt x="5984014" y="1230263"/>
                  <a:pt x="4030589" y="1117221"/>
                  <a:pt x="3352800" y="1158240"/>
                </a:cubicBezTo>
                <a:cubicBezTo>
                  <a:pt x="2618515" y="1202678"/>
                  <a:pt x="1881632" y="1174496"/>
                  <a:pt x="1146048" y="1182624"/>
                </a:cubicBezTo>
                <a:cubicBezTo>
                  <a:pt x="1820672" y="1194816"/>
                  <a:pt x="2495632" y="1243720"/>
                  <a:pt x="3169920" y="1219200"/>
                </a:cubicBezTo>
                <a:lnTo>
                  <a:pt x="1816608" y="1158240"/>
                </a:lnTo>
                <a:lnTo>
                  <a:pt x="1584960" y="1146048"/>
                </a:lnTo>
                <a:lnTo>
                  <a:pt x="4011168" y="1231392"/>
                </a:lnTo>
                <a:lnTo>
                  <a:pt x="2097024" y="1194816"/>
                </a:lnTo>
                <a:cubicBezTo>
                  <a:pt x="4878047" y="1129380"/>
                  <a:pt x="1809364" y="1200205"/>
                  <a:pt x="1804416" y="1207008"/>
                </a:cubicBezTo>
                <a:cubicBezTo>
                  <a:pt x="1562237" y="1540005"/>
                  <a:pt x="2624295" y="1290594"/>
                  <a:pt x="3035808" y="1304544"/>
                </a:cubicBezTo>
                <a:cubicBezTo>
                  <a:pt x="3823813" y="1331256"/>
                  <a:pt x="4612598" y="1328928"/>
                  <a:pt x="5401056" y="1328928"/>
                </a:cubicBezTo>
                <a:cubicBezTo>
                  <a:pt x="5990392" y="1328928"/>
                  <a:pt x="4222496" y="1312672"/>
                  <a:pt x="3633216" y="1304544"/>
                </a:cubicBezTo>
                <a:lnTo>
                  <a:pt x="1304544" y="1231392"/>
                </a:lnTo>
                <a:cubicBezTo>
                  <a:pt x="1271799" y="1230240"/>
                  <a:pt x="1174284" y="1217569"/>
                  <a:pt x="1207008" y="1219200"/>
                </a:cubicBezTo>
                <a:cubicBezTo>
                  <a:pt x="2462908" y="1281786"/>
                  <a:pt x="6231788" y="1418226"/>
                  <a:pt x="4974336" y="1414272"/>
                </a:cubicBezTo>
                <a:lnTo>
                  <a:pt x="1097280" y="1402080"/>
                </a:lnTo>
                <a:lnTo>
                  <a:pt x="1755648" y="1414272"/>
                </a:lnTo>
                <a:cubicBezTo>
                  <a:pt x="4288075" y="1505531"/>
                  <a:pt x="4685192" y="1546527"/>
                  <a:pt x="1755648" y="1426464"/>
                </a:cubicBezTo>
                <a:cubicBezTo>
                  <a:pt x="1568817" y="1418807"/>
                  <a:pt x="2129544" y="1434240"/>
                  <a:pt x="2316480" y="1438656"/>
                </a:cubicBezTo>
                <a:lnTo>
                  <a:pt x="4852416" y="1499616"/>
                </a:lnTo>
                <a:cubicBezTo>
                  <a:pt x="6023486" y="1606077"/>
                  <a:pt x="5168211" y="1521782"/>
                  <a:pt x="2414016" y="1475232"/>
                </a:cubicBezTo>
                <a:lnTo>
                  <a:pt x="792480" y="1450848"/>
                </a:lnTo>
                <a:cubicBezTo>
                  <a:pt x="1320804" y="1421497"/>
                  <a:pt x="1174549" y="1423888"/>
                  <a:pt x="2084832" y="1463040"/>
                </a:cubicBezTo>
                <a:lnTo>
                  <a:pt x="4413504" y="1584960"/>
                </a:lnTo>
                <a:cubicBezTo>
                  <a:pt x="4519111" y="1590313"/>
                  <a:pt x="4624832" y="1593088"/>
                  <a:pt x="4730496" y="1597152"/>
                </a:cubicBezTo>
                <a:cubicBezTo>
                  <a:pt x="4129024" y="1641856"/>
                  <a:pt x="3245739" y="1219810"/>
                  <a:pt x="2926080" y="1731264"/>
                </a:cubicBezTo>
                <a:cubicBezTo>
                  <a:pt x="2628645" y="2207161"/>
                  <a:pt x="5156918" y="1911665"/>
                  <a:pt x="4608576" y="1792224"/>
                </a:cubicBezTo>
                <a:cubicBezTo>
                  <a:pt x="3513415" y="1553674"/>
                  <a:pt x="1291094" y="1436908"/>
                  <a:pt x="0" y="1353312"/>
                </a:cubicBezTo>
                <a:cubicBezTo>
                  <a:pt x="948676" y="1305878"/>
                  <a:pt x="432191" y="1327184"/>
                  <a:pt x="2450592" y="1353312"/>
                </a:cubicBezTo>
                <a:cubicBezTo>
                  <a:pt x="2970883" y="1360047"/>
                  <a:pt x="3490976" y="1377696"/>
                  <a:pt x="4011168" y="1389888"/>
                </a:cubicBezTo>
                <a:cubicBezTo>
                  <a:pt x="3210560" y="1393952"/>
                  <a:pt x="2408683" y="1356834"/>
                  <a:pt x="1609344" y="1402080"/>
                </a:cubicBezTo>
                <a:lnTo>
                  <a:pt x="2718816" y="1463040"/>
                </a:lnTo>
                <a:cubicBezTo>
                  <a:pt x="3173794" y="1480970"/>
                  <a:pt x="3629152" y="1487424"/>
                  <a:pt x="4084320" y="1499616"/>
                </a:cubicBezTo>
                <a:lnTo>
                  <a:pt x="2157984" y="1597152"/>
                </a:lnTo>
                <a:cubicBezTo>
                  <a:pt x="2040194" y="1602821"/>
                  <a:pt x="1689575" y="1582548"/>
                  <a:pt x="1804416" y="1609344"/>
                </a:cubicBezTo>
                <a:cubicBezTo>
                  <a:pt x="2259875" y="1715618"/>
                  <a:pt x="3355899" y="1691075"/>
                  <a:pt x="3706368" y="1694688"/>
                </a:cubicBezTo>
                <a:cubicBezTo>
                  <a:pt x="3694176" y="1702816"/>
                  <a:pt x="3684400" y="1717931"/>
                  <a:pt x="3669792" y="1719072"/>
                </a:cubicBezTo>
                <a:cubicBezTo>
                  <a:pt x="1741743" y="1869701"/>
                  <a:pt x="1337341" y="1775674"/>
                  <a:pt x="4072128" y="1914144"/>
                </a:cubicBezTo>
                <a:cubicBezTo>
                  <a:pt x="3665728" y="1926336"/>
                  <a:pt x="3258968" y="1929718"/>
                  <a:pt x="2852928" y="1950720"/>
                </a:cubicBezTo>
                <a:cubicBezTo>
                  <a:pt x="2786859" y="1954137"/>
                  <a:pt x="2591762" y="1984404"/>
                  <a:pt x="2657856" y="1987296"/>
                </a:cubicBezTo>
                <a:cubicBezTo>
                  <a:pt x="3372621" y="2018567"/>
                  <a:pt x="5518951" y="2050485"/>
                  <a:pt x="4803648" y="2036064"/>
                </a:cubicBezTo>
                <a:lnTo>
                  <a:pt x="1780032" y="1975104"/>
                </a:lnTo>
                <a:cubicBezTo>
                  <a:pt x="1792224" y="1987296"/>
                  <a:pt x="1799378" y="2011022"/>
                  <a:pt x="1816608" y="2011680"/>
                </a:cubicBezTo>
                <a:cubicBezTo>
                  <a:pt x="3260559" y="2066793"/>
                  <a:pt x="5203917" y="1997403"/>
                  <a:pt x="1072896" y="2084832"/>
                </a:cubicBezTo>
                <a:cubicBezTo>
                  <a:pt x="610986" y="2142571"/>
                  <a:pt x="912319" y="2100090"/>
                  <a:pt x="2084832" y="2121408"/>
                </a:cubicBezTo>
                <a:lnTo>
                  <a:pt x="2987040" y="2133600"/>
                </a:lnTo>
                <a:cubicBezTo>
                  <a:pt x="2576777" y="2118405"/>
                  <a:pt x="2166126" y="2116590"/>
                  <a:pt x="1755648" y="2109216"/>
                </a:cubicBezTo>
                <a:lnTo>
                  <a:pt x="950976" y="2097024"/>
                </a:lnTo>
                <a:cubicBezTo>
                  <a:pt x="1434402" y="2115266"/>
                  <a:pt x="1918208" y="2121408"/>
                  <a:pt x="2401824" y="2133600"/>
                </a:cubicBezTo>
                <a:cubicBezTo>
                  <a:pt x="2600960" y="2145792"/>
                  <a:pt x="2801013" y="2147522"/>
                  <a:pt x="2999232" y="2170176"/>
                </a:cubicBezTo>
                <a:cubicBezTo>
                  <a:pt x="3055904" y="2176653"/>
                  <a:pt x="2771507" y="2183020"/>
                  <a:pt x="2828544" y="2182368"/>
                </a:cubicBezTo>
                <a:lnTo>
                  <a:pt x="5132832" y="2145792"/>
                </a:lnTo>
                <a:lnTo>
                  <a:pt x="1780032" y="2121408"/>
                </a:lnTo>
                <a:cubicBezTo>
                  <a:pt x="1645869" y="2119745"/>
                  <a:pt x="2048194" y="2109216"/>
                  <a:pt x="2182368" y="2109216"/>
                </a:cubicBezTo>
                <a:lnTo>
                  <a:pt x="3840480" y="2121408"/>
                </a:lnTo>
                <a:cubicBezTo>
                  <a:pt x="1984516" y="2286383"/>
                  <a:pt x="3499002" y="2177336"/>
                  <a:pt x="1475232" y="2243328"/>
                </a:cubicBezTo>
                <a:cubicBezTo>
                  <a:pt x="1426321" y="2244923"/>
                  <a:pt x="1572904" y="2250068"/>
                  <a:pt x="1621536" y="2255520"/>
                </a:cubicBezTo>
                <a:lnTo>
                  <a:pt x="4194048" y="2548128"/>
                </a:lnTo>
                <a:cubicBezTo>
                  <a:pt x="4469661" y="2576776"/>
                  <a:pt x="5297292" y="2649138"/>
                  <a:pt x="5023104" y="2609088"/>
                </a:cubicBezTo>
                <a:cubicBezTo>
                  <a:pt x="1227683" y="2054701"/>
                  <a:pt x="-510824" y="2044763"/>
                  <a:pt x="1572768" y="2084832"/>
                </a:cubicBezTo>
                <a:lnTo>
                  <a:pt x="3767328" y="2243328"/>
                </a:lnTo>
                <a:cubicBezTo>
                  <a:pt x="4101759" y="2272686"/>
                  <a:pt x="5072068" y="2224950"/>
                  <a:pt x="4767072" y="2365248"/>
                </a:cubicBezTo>
                <a:cubicBezTo>
                  <a:pt x="4277356" y="2590517"/>
                  <a:pt x="3694176" y="2470912"/>
                  <a:pt x="3157728" y="2523744"/>
                </a:cubicBezTo>
                <a:cubicBezTo>
                  <a:pt x="3291840" y="2552192"/>
                  <a:pt x="3697154" y="2607782"/>
                  <a:pt x="3560064" y="2609088"/>
                </a:cubicBezTo>
                <a:cubicBezTo>
                  <a:pt x="1160591" y="2631940"/>
                  <a:pt x="1514133" y="2667701"/>
                  <a:pt x="316992" y="2511552"/>
                </a:cubicBezTo>
                <a:cubicBezTo>
                  <a:pt x="1337056" y="2507488"/>
                  <a:pt x="2357544" y="2469662"/>
                  <a:pt x="3377184" y="2499360"/>
                </a:cubicBezTo>
                <a:cubicBezTo>
                  <a:pt x="3616272" y="2506324"/>
                  <a:pt x="3847063" y="2590933"/>
                  <a:pt x="4084320" y="2621280"/>
                </a:cubicBezTo>
                <a:cubicBezTo>
                  <a:pt x="4197264" y="2635726"/>
                  <a:pt x="4539531" y="2636059"/>
                  <a:pt x="4425696" y="2633472"/>
                </a:cubicBezTo>
                <a:lnTo>
                  <a:pt x="3547872" y="2609088"/>
                </a:lnTo>
                <a:cubicBezTo>
                  <a:pt x="2718816" y="2556256"/>
                  <a:pt x="252905" y="2256720"/>
                  <a:pt x="1060704" y="2450592"/>
                </a:cubicBezTo>
                <a:cubicBezTo>
                  <a:pt x="1968772" y="2668528"/>
                  <a:pt x="2921994" y="2605294"/>
                  <a:pt x="3852672" y="2682240"/>
                </a:cubicBezTo>
                <a:lnTo>
                  <a:pt x="4157472" y="2706624"/>
                </a:lnTo>
                <a:cubicBezTo>
                  <a:pt x="2227040" y="2721360"/>
                  <a:pt x="1823070" y="2700230"/>
                  <a:pt x="4169664" y="2779776"/>
                </a:cubicBezTo>
                <a:cubicBezTo>
                  <a:pt x="4673883" y="2796868"/>
                  <a:pt x="5980276" y="2804102"/>
                  <a:pt x="3450336" y="2779776"/>
                </a:cubicBezTo>
                <a:cubicBezTo>
                  <a:pt x="3803904" y="2775712"/>
                  <a:pt x="4820862" y="2937986"/>
                  <a:pt x="4511040" y="2767584"/>
                </a:cubicBezTo>
                <a:cubicBezTo>
                  <a:pt x="4277527" y="2639152"/>
                  <a:pt x="2321796" y="2627423"/>
                  <a:pt x="2023872" y="2621280"/>
                </a:cubicBezTo>
                <a:cubicBezTo>
                  <a:pt x="2336800" y="2641600"/>
                  <a:pt x="2651425" y="2643869"/>
                  <a:pt x="2962656" y="2682240"/>
                </a:cubicBezTo>
                <a:cubicBezTo>
                  <a:pt x="2985473" y="2685053"/>
                  <a:pt x="2936850" y="2729888"/>
                  <a:pt x="2913888" y="2731008"/>
                </a:cubicBezTo>
                <a:cubicBezTo>
                  <a:pt x="2430778" y="2754574"/>
                  <a:pt x="1946656" y="2747264"/>
                  <a:pt x="1463040" y="2755392"/>
                </a:cubicBezTo>
                <a:cubicBezTo>
                  <a:pt x="1796288" y="2763520"/>
                  <a:pt x="2133398" y="2728538"/>
                  <a:pt x="2462784" y="2779776"/>
                </a:cubicBezTo>
                <a:cubicBezTo>
                  <a:pt x="2612716" y="2803099"/>
                  <a:pt x="1867375" y="2793837"/>
                  <a:pt x="2011680" y="2840736"/>
                </a:cubicBezTo>
                <a:cubicBezTo>
                  <a:pt x="2310887" y="2937978"/>
                  <a:pt x="2637897" y="2902457"/>
                  <a:pt x="2950464" y="2938272"/>
                </a:cubicBezTo>
                <a:cubicBezTo>
                  <a:pt x="3028128" y="2947171"/>
                  <a:pt x="3104896" y="2962656"/>
                  <a:pt x="3182112" y="2974848"/>
                </a:cubicBezTo>
                <a:cubicBezTo>
                  <a:pt x="2657850" y="3003186"/>
                  <a:pt x="2580652" y="2990879"/>
                  <a:pt x="2950464" y="3011424"/>
                </a:cubicBezTo>
              </a:path>
            </a:pathLst>
          </a:custGeom>
          <a:noFill/>
          <a:ln w="2159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Google Shape;85;p13"/>
          <p:cNvSpPr/>
          <p:nvPr/>
        </p:nvSpPr>
        <p:spPr>
          <a:xfrm>
            <a:off x="4005064" y="368762"/>
            <a:ext cx="2752938" cy="623798"/>
          </a:xfrm>
          <a:prstGeom prst="rect">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P</a:t>
            </a:r>
            <a:r>
              <a:rPr lang="en-GB" sz="2400" b="1" i="0" u="none" strike="noStrike" cap="none"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ersonal descriptors</a:t>
            </a:r>
            <a:endParaRPr sz="2400" dirty="0">
              <a:latin typeface="Century" panose="02040604050505020304" pitchFamily="18" charset="0"/>
            </a:endParaRPr>
          </a:p>
        </p:txBody>
      </p:sp>
      <p:sp>
        <p:nvSpPr>
          <p:cNvPr id="37" name="Google Shape;105;p13"/>
          <p:cNvSpPr txBox="1"/>
          <p:nvPr/>
        </p:nvSpPr>
        <p:spPr>
          <a:xfrm>
            <a:off x="261113" y="9140455"/>
            <a:ext cx="2951863"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Follow us on Twitter </a:t>
            </a:r>
            <a:r>
              <a:rPr lang="en-GB"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@PsychMapping</a:t>
            </a:r>
            <a:endParaRPr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endParaRPr>
          </a:p>
        </p:txBody>
      </p:sp>
      <p:sp>
        <p:nvSpPr>
          <p:cNvPr id="12" name="Google Shape;113;p14"/>
          <p:cNvSpPr/>
          <p:nvPr/>
        </p:nvSpPr>
        <p:spPr>
          <a:xfrm>
            <a:off x="260648" y="2072680"/>
            <a:ext cx="6336704" cy="1886763"/>
          </a:xfrm>
          <a:prstGeom prst="rect">
            <a:avLst/>
          </a:prstGeom>
          <a:no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Identify key aspects that describe you </a:t>
            </a:r>
            <a:r>
              <a:rPr lang="en-GB" sz="2400"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physically</a:t>
            </a:r>
            <a:r>
              <a:rPr lang="en-GB" sz="24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 (your body) and that you think are most relevant to exploring today's topic.</a:t>
            </a:r>
            <a:endParaRPr sz="2400" dirty="0">
              <a:latin typeface="Century" panose="02040604050505020304" pitchFamily="18" charset="0"/>
            </a:endParaRPr>
          </a:p>
          <a:p>
            <a:pPr marL="0" marR="0" lvl="0" indent="0" algn="l" rtl="0">
              <a:spcBef>
                <a:spcPts val="0"/>
              </a:spcBef>
              <a:spcAft>
                <a:spcPts val="0"/>
              </a:spcAft>
              <a:buNone/>
            </a:pPr>
            <a:r>
              <a:rPr lang="en-GB" sz="24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 </a:t>
            </a:r>
          </a:p>
        </p:txBody>
      </p:sp>
      <p:sp>
        <p:nvSpPr>
          <p:cNvPr id="13" name="Google Shape;114;p14"/>
          <p:cNvSpPr/>
          <p:nvPr/>
        </p:nvSpPr>
        <p:spPr>
          <a:xfrm>
            <a:off x="260648" y="7245442"/>
            <a:ext cx="6336704" cy="1667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ltLang="en-GB" sz="20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You could mention h</a:t>
            </a:r>
            <a:r>
              <a:rPr lang="en-GB" sz="20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ealth, injuries, recovery, pain, fatigue, appearance, height, weight, fitness, strength, speed, agility, flexibility, age, gender…</a:t>
            </a:r>
          </a:p>
        </p:txBody>
      </p:sp>
      <p:pic>
        <p:nvPicPr>
          <p:cNvPr id="14" name="Google Shape;332;p19" descr="vendaje adhesivo"/>
          <p:cNvPicPr preferRelativeResize="0"/>
          <p:nvPr/>
        </p:nvPicPr>
        <p:blipFill rotWithShape="1">
          <a:blip r:embed="rId2"/>
          <a:srcRect/>
          <a:stretch>
            <a:fillRect/>
          </a:stretch>
        </p:blipFill>
        <p:spPr>
          <a:xfrm>
            <a:off x="2133729" y="4350590"/>
            <a:ext cx="914400" cy="914400"/>
          </a:xfrm>
          <a:prstGeom prst="rect">
            <a:avLst/>
          </a:prstGeom>
          <a:noFill/>
          <a:ln>
            <a:noFill/>
          </a:ln>
        </p:spPr>
      </p:pic>
      <p:pic>
        <p:nvPicPr>
          <p:cNvPr id="15" name="Google Shape;333;p19" descr="Cuidado"/>
          <p:cNvPicPr preferRelativeResize="0"/>
          <p:nvPr/>
        </p:nvPicPr>
        <p:blipFill rotWithShape="1">
          <a:blip r:embed="rId3"/>
          <a:srcRect/>
          <a:stretch>
            <a:fillRect/>
          </a:stretch>
        </p:blipFill>
        <p:spPr>
          <a:xfrm>
            <a:off x="1526529" y="3885291"/>
            <a:ext cx="914400" cy="914400"/>
          </a:xfrm>
          <a:prstGeom prst="rect">
            <a:avLst/>
          </a:prstGeom>
          <a:noFill/>
          <a:ln>
            <a:noFill/>
          </a:ln>
        </p:spPr>
      </p:pic>
      <p:pic>
        <p:nvPicPr>
          <p:cNvPr id="16" name="Google Shape;334;p19" descr="Medicina"/>
          <p:cNvPicPr preferRelativeResize="0"/>
          <p:nvPr/>
        </p:nvPicPr>
        <p:blipFill rotWithShape="1">
          <a:blip r:embed="rId4"/>
          <a:srcRect/>
          <a:stretch>
            <a:fillRect/>
          </a:stretch>
        </p:blipFill>
        <p:spPr>
          <a:xfrm>
            <a:off x="3180014" y="4844216"/>
            <a:ext cx="914400" cy="914400"/>
          </a:xfrm>
          <a:prstGeom prst="rect">
            <a:avLst/>
          </a:prstGeom>
          <a:noFill/>
          <a:ln>
            <a:noFill/>
          </a:ln>
        </p:spPr>
      </p:pic>
      <p:pic>
        <p:nvPicPr>
          <p:cNvPr id="17" name="Google Shape;335;p19" descr="Cabestrillo"/>
          <p:cNvPicPr preferRelativeResize="0"/>
          <p:nvPr/>
        </p:nvPicPr>
        <p:blipFill rotWithShape="1">
          <a:blip r:embed="rId5"/>
          <a:srcRect/>
          <a:stretch>
            <a:fillRect/>
          </a:stretch>
        </p:blipFill>
        <p:spPr>
          <a:xfrm>
            <a:off x="2292099" y="5362803"/>
            <a:ext cx="914400" cy="914400"/>
          </a:xfrm>
          <a:prstGeom prst="rect">
            <a:avLst/>
          </a:prstGeom>
          <a:noFill/>
          <a:ln>
            <a:noFill/>
          </a:ln>
        </p:spPr>
      </p:pic>
      <p:pic>
        <p:nvPicPr>
          <p:cNvPr id="18" name="Google Shape;336;p19" descr="Pérdida de peso"/>
          <p:cNvPicPr preferRelativeResize="0"/>
          <p:nvPr/>
        </p:nvPicPr>
        <p:blipFill rotWithShape="1">
          <a:blip r:embed="rId6"/>
          <a:srcRect/>
          <a:stretch>
            <a:fillRect/>
          </a:stretch>
        </p:blipFill>
        <p:spPr>
          <a:xfrm>
            <a:off x="3120168" y="3832003"/>
            <a:ext cx="914400" cy="914400"/>
          </a:xfrm>
          <a:prstGeom prst="rect">
            <a:avLst/>
          </a:prstGeom>
          <a:noFill/>
          <a:ln>
            <a:noFill/>
          </a:ln>
        </p:spPr>
      </p:pic>
      <p:pic>
        <p:nvPicPr>
          <p:cNvPr id="19" name="Google Shape;337;p19" descr="Brazo musculoso"/>
          <p:cNvPicPr preferRelativeResize="0"/>
          <p:nvPr/>
        </p:nvPicPr>
        <p:blipFill rotWithShape="1">
          <a:blip r:embed="rId7"/>
          <a:srcRect/>
          <a:stretch>
            <a:fillRect/>
          </a:stretch>
        </p:blipFill>
        <p:spPr>
          <a:xfrm>
            <a:off x="3841029" y="5344123"/>
            <a:ext cx="914400" cy="914400"/>
          </a:xfrm>
          <a:prstGeom prst="rect">
            <a:avLst/>
          </a:prstGeom>
          <a:noFill/>
          <a:ln>
            <a:noFill/>
          </a:ln>
        </p:spPr>
      </p:pic>
      <p:pic>
        <p:nvPicPr>
          <p:cNvPr id="20" name="Google Shape;338;p19" descr="Esqueleto"/>
          <p:cNvPicPr preferRelativeResize="0"/>
          <p:nvPr/>
        </p:nvPicPr>
        <p:blipFill rotWithShape="1">
          <a:blip r:embed="rId8"/>
          <a:srcRect/>
          <a:stretch>
            <a:fillRect/>
          </a:stretch>
        </p:blipFill>
        <p:spPr>
          <a:xfrm>
            <a:off x="4067929" y="4342491"/>
            <a:ext cx="914400" cy="914400"/>
          </a:xfrm>
          <a:prstGeom prst="rect">
            <a:avLst/>
          </a:prstGeom>
          <a:noFill/>
          <a:ln>
            <a:noFill/>
          </a:ln>
        </p:spPr>
      </p:pic>
      <p:pic>
        <p:nvPicPr>
          <p:cNvPr id="21" name="Google Shape;339;p19" descr="Yoga"/>
          <p:cNvPicPr preferRelativeResize="0"/>
          <p:nvPr/>
        </p:nvPicPr>
        <p:blipFill rotWithShape="1">
          <a:blip r:embed="rId9"/>
          <a:srcRect/>
          <a:stretch>
            <a:fillRect/>
          </a:stretch>
        </p:blipFill>
        <p:spPr>
          <a:xfrm>
            <a:off x="1369171" y="5219530"/>
            <a:ext cx="914400" cy="914400"/>
          </a:xfrm>
          <a:prstGeom prst="rect">
            <a:avLst/>
          </a:prstGeom>
          <a:noFill/>
          <a:ln>
            <a:noFill/>
          </a:ln>
        </p:spPr>
      </p:pic>
      <p:pic>
        <p:nvPicPr>
          <p:cNvPr id="22" name="Google Shape;340;p19" descr="Alteraciones y sastrería"/>
          <p:cNvPicPr preferRelativeResize="0"/>
          <p:nvPr/>
        </p:nvPicPr>
        <p:blipFill rotWithShape="1">
          <a:blip r:embed="rId10"/>
          <a:srcRect/>
          <a:stretch>
            <a:fillRect/>
          </a:stretch>
        </p:blipFill>
        <p:spPr>
          <a:xfrm rot="-5400000">
            <a:off x="4604260" y="4780322"/>
            <a:ext cx="914400" cy="914400"/>
          </a:xfrm>
          <a:prstGeom prst="rect">
            <a:avLst/>
          </a:prstGeom>
          <a:noFill/>
          <a:ln>
            <a:noFill/>
          </a:ln>
        </p:spPr>
      </p:pic>
      <p:sp>
        <p:nvSpPr>
          <p:cNvPr id="24" name="Google Shape;105;p13"/>
          <p:cNvSpPr txBox="1"/>
          <p:nvPr/>
        </p:nvSpPr>
        <p:spPr>
          <a:xfrm>
            <a:off x="3789505" y="9131246"/>
            <a:ext cx="2951863" cy="64629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Find out more about us:</a:t>
            </a:r>
          </a:p>
          <a:p>
            <a:pPr marL="0" marR="0" lvl="0" indent="0" algn="r" rtl="0">
              <a:spcBef>
                <a:spcPts val="0"/>
              </a:spcBef>
              <a:spcAft>
                <a:spcPts val="0"/>
              </a:spcAft>
              <a:buNone/>
            </a:pPr>
            <a:r>
              <a:rPr lang="en-GB"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www.psychmapping.com</a:t>
            </a:r>
            <a:endParaRPr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endParaRPr>
          </a:p>
        </p:txBody>
      </p:sp>
      <p:pic>
        <p:nvPicPr>
          <p:cNvPr id="25" name="Picture 24"/>
          <p:cNvPicPr>
            <a:picLocks noChangeAspect="1"/>
          </p:cNvPicPr>
          <p:nvPr/>
        </p:nvPicPr>
        <p:blipFill>
          <a:blip r:embed="rId11"/>
          <a:stretch>
            <a:fillRect/>
          </a:stretch>
        </p:blipFill>
        <p:spPr>
          <a:xfrm>
            <a:off x="116632" y="186504"/>
            <a:ext cx="1444579" cy="1886176"/>
          </a:xfrm>
          <a:prstGeom prst="rect">
            <a:avLst/>
          </a:prstGeom>
        </p:spPr>
      </p:pic>
      <p:sp>
        <p:nvSpPr>
          <p:cNvPr id="23" name="TextBox 22"/>
          <p:cNvSpPr txBox="1"/>
          <p:nvPr/>
        </p:nvSpPr>
        <p:spPr>
          <a:xfrm>
            <a:off x="6456997" y="-15552"/>
            <a:ext cx="441146" cy="369332"/>
          </a:xfrm>
          <a:prstGeom prst="rect">
            <a:avLst/>
          </a:prstGeom>
          <a:noFill/>
        </p:spPr>
        <p:txBody>
          <a:bodyPr wrap="none" lIns="91440" tIns="45720" rIns="91440" bIns="45720" rtlCol="0" anchor="t">
            <a:spAutoFit/>
          </a:bodyPr>
          <a:lstStyle/>
          <a:p>
            <a:r>
              <a:rPr lang="es-ES" dirty="0">
                <a:latin typeface="Century"/>
              </a:rPr>
              <a:t>12</a:t>
            </a:r>
            <a:endParaRPr lang="es-ES" dirty="0">
              <a:latin typeface="Century" panose="02040604050505020304" pitchFamily="18" charset="0"/>
            </a:endParaRPr>
          </a:p>
        </p:txBody>
      </p:sp>
      <p:cxnSp>
        <p:nvCxnSpPr>
          <p:cNvPr id="26" name="Straight Connector 25"/>
          <p:cNvCxnSpPr/>
          <p:nvPr/>
        </p:nvCxnSpPr>
        <p:spPr>
          <a:xfrm>
            <a:off x="1561211" y="1352600"/>
            <a:ext cx="5268799" cy="0"/>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0" y="8913440"/>
            <a:ext cx="6871995"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858000" cy="990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Freeform: Shape 15"/>
          <p:cNvSpPr/>
          <p:nvPr/>
        </p:nvSpPr>
        <p:spPr>
          <a:xfrm>
            <a:off x="1268760" y="3608832"/>
            <a:ext cx="4320480" cy="3011424"/>
          </a:xfrm>
          <a:custGeom>
            <a:avLst/>
            <a:gdLst>
              <a:gd name="connsiteX0" fmla="*/ 1097280 w 6169152"/>
              <a:gd name="connsiteY0" fmla="*/ 85344 h 3011424"/>
              <a:gd name="connsiteX1" fmla="*/ 3584448 w 6169152"/>
              <a:gd name="connsiteY1" fmla="*/ 24384 h 3011424"/>
              <a:gd name="connsiteX2" fmla="*/ 3950208 w 6169152"/>
              <a:gd name="connsiteY2" fmla="*/ 0 h 3011424"/>
              <a:gd name="connsiteX3" fmla="*/ 4754880 w 6169152"/>
              <a:gd name="connsiteY3" fmla="*/ 36576 h 3011424"/>
              <a:gd name="connsiteX4" fmla="*/ 4986528 w 6169152"/>
              <a:gd name="connsiteY4" fmla="*/ 48768 h 3011424"/>
              <a:gd name="connsiteX5" fmla="*/ 5327904 w 6169152"/>
              <a:gd name="connsiteY5" fmla="*/ 60960 h 3011424"/>
              <a:gd name="connsiteX6" fmla="*/ 3194304 w 6169152"/>
              <a:gd name="connsiteY6" fmla="*/ 121920 h 3011424"/>
              <a:gd name="connsiteX7" fmla="*/ 3048000 w 6169152"/>
              <a:gd name="connsiteY7" fmla="*/ 146304 h 3011424"/>
              <a:gd name="connsiteX8" fmla="*/ 2218944 w 6169152"/>
              <a:gd name="connsiteY8" fmla="*/ 231648 h 3011424"/>
              <a:gd name="connsiteX9" fmla="*/ 1133856 w 6169152"/>
              <a:gd name="connsiteY9" fmla="*/ 280416 h 3011424"/>
              <a:gd name="connsiteX10" fmla="*/ 1255776 w 6169152"/>
              <a:gd name="connsiteY10" fmla="*/ 292608 h 3011424"/>
              <a:gd name="connsiteX11" fmla="*/ 5462016 w 6169152"/>
              <a:gd name="connsiteY11" fmla="*/ 280416 h 3011424"/>
              <a:gd name="connsiteX12" fmla="*/ 4974336 w 6169152"/>
              <a:gd name="connsiteY12" fmla="*/ 292608 h 3011424"/>
              <a:gd name="connsiteX13" fmla="*/ 1706880 w 6169152"/>
              <a:gd name="connsiteY13" fmla="*/ 341376 h 3011424"/>
              <a:gd name="connsiteX14" fmla="*/ 1450848 w 6169152"/>
              <a:gd name="connsiteY14" fmla="*/ 390144 h 3011424"/>
              <a:gd name="connsiteX15" fmla="*/ 963168 w 6169152"/>
              <a:gd name="connsiteY15" fmla="*/ 451104 h 3011424"/>
              <a:gd name="connsiteX16" fmla="*/ 804672 w 6169152"/>
              <a:gd name="connsiteY16" fmla="*/ 487680 h 3011424"/>
              <a:gd name="connsiteX17" fmla="*/ 816864 w 6169152"/>
              <a:gd name="connsiteY17" fmla="*/ 487680 h 3011424"/>
              <a:gd name="connsiteX18" fmla="*/ 2755392 w 6169152"/>
              <a:gd name="connsiteY18" fmla="*/ 402336 h 3011424"/>
              <a:gd name="connsiteX19" fmla="*/ 3901440 w 6169152"/>
              <a:gd name="connsiteY19" fmla="*/ 377952 h 3011424"/>
              <a:gd name="connsiteX20" fmla="*/ 5035296 w 6169152"/>
              <a:gd name="connsiteY20" fmla="*/ 390144 h 3011424"/>
              <a:gd name="connsiteX21" fmla="*/ 6169152 w 6169152"/>
              <a:gd name="connsiteY21" fmla="*/ 414528 h 3011424"/>
              <a:gd name="connsiteX22" fmla="*/ 2182368 w 6169152"/>
              <a:gd name="connsiteY22" fmla="*/ 438912 h 3011424"/>
              <a:gd name="connsiteX23" fmla="*/ 1816608 w 6169152"/>
              <a:gd name="connsiteY23" fmla="*/ 475488 h 3011424"/>
              <a:gd name="connsiteX24" fmla="*/ 1231392 w 6169152"/>
              <a:gd name="connsiteY24" fmla="*/ 512064 h 3011424"/>
              <a:gd name="connsiteX25" fmla="*/ 719328 w 6169152"/>
              <a:gd name="connsiteY25" fmla="*/ 548640 h 3011424"/>
              <a:gd name="connsiteX26" fmla="*/ 365760 w 6169152"/>
              <a:gd name="connsiteY26" fmla="*/ 597408 h 3011424"/>
              <a:gd name="connsiteX27" fmla="*/ 268224 w 6169152"/>
              <a:gd name="connsiteY27" fmla="*/ 609600 h 3011424"/>
              <a:gd name="connsiteX28" fmla="*/ 2718816 w 6169152"/>
              <a:gd name="connsiteY28" fmla="*/ 585216 h 3011424"/>
              <a:gd name="connsiteX29" fmla="*/ 3584448 w 6169152"/>
              <a:gd name="connsiteY29" fmla="*/ 560832 h 3011424"/>
              <a:gd name="connsiteX30" fmla="*/ 4120896 w 6169152"/>
              <a:gd name="connsiteY30" fmla="*/ 536448 h 3011424"/>
              <a:gd name="connsiteX31" fmla="*/ 5096256 w 6169152"/>
              <a:gd name="connsiteY31" fmla="*/ 548640 h 3011424"/>
              <a:gd name="connsiteX32" fmla="*/ 5376672 w 6169152"/>
              <a:gd name="connsiteY32" fmla="*/ 560832 h 3011424"/>
              <a:gd name="connsiteX33" fmla="*/ 5449824 w 6169152"/>
              <a:gd name="connsiteY33" fmla="*/ 585216 h 3011424"/>
              <a:gd name="connsiteX34" fmla="*/ 4303776 w 6169152"/>
              <a:gd name="connsiteY34" fmla="*/ 682752 h 3011424"/>
              <a:gd name="connsiteX35" fmla="*/ 2450592 w 6169152"/>
              <a:gd name="connsiteY35" fmla="*/ 707136 h 3011424"/>
              <a:gd name="connsiteX36" fmla="*/ 2023872 w 6169152"/>
              <a:gd name="connsiteY36" fmla="*/ 731520 h 3011424"/>
              <a:gd name="connsiteX37" fmla="*/ 914400 w 6169152"/>
              <a:gd name="connsiteY37" fmla="*/ 743712 h 3011424"/>
              <a:gd name="connsiteX38" fmla="*/ 3889248 w 6169152"/>
              <a:gd name="connsiteY38" fmla="*/ 719328 h 3011424"/>
              <a:gd name="connsiteX39" fmla="*/ 4840224 w 6169152"/>
              <a:gd name="connsiteY39" fmla="*/ 694944 h 3011424"/>
              <a:gd name="connsiteX40" fmla="*/ 5132832 w 6169152"/>
              <a:gd name="connsiteY40" fmla="*/ 707136 h 3011424"/>
              <a:gd name="connsiteX41" fmla="*/ 1011936 w 6169152"/>
              <a:gd name="connsiteY41" fmla="*/ 890016 h 3011424"/>
              <a:gd name="connsiteX42" fmla="*/ 3145536 w 6169152"/>
              <a:gd name="connsiteY42" fmla="*/ 902208 h 3011424"/>
              <a:gd name="connsiteX43" fmla="*/ 3377184 w 6169152"/>
              <a:gd name="connsiteY43" fmla="*/ 853440 h 3011424"/>
              <a:gd name="connsiteX44" fmla="*/ 2755392 w 6169152"/>
              <a:gd name="connsiteY44" fmla="*/ 829056 h 3011424"/>
              <a:gd name="connsiteX45" fmla="*/ 841248 w 6169152"/>
              <a:gd name="connsiteY45" fmla="*/ 804672 h 3011424"/>
              <a:gd name="connsiteX46" fmla="*/ 3108960 w 6169152"/>
              <a:gd name="connsiteY46" fmla="*/ 829056 h 3011424"/>
              <a:gd name="connsiteX47" fmla="*/ 4364736 w 6169152"/>
              <a:gd name="connsiteY47" fmla="*/ 841248 h 3011424"/>
              <a:gd name="connsiteX48" fmla="*/ 3998976 w 6169152"/>
              <a:gd name="connsiteY48" fmla="*/ 865632 h 3011424"/>
              <a:gd name="connsiteX49" fmla="*/ 963168 w 6169152"/>
              <a:gd name="connsiteY49" fmla="*/ 877824 h 3011424"/>
              <a:gd name="connsiteX50" fmla="*/ 2194560 w 6169152"/>
              <a:gd name="connsiteY50" fmla="*/ 902208 h 3011424"/>
              <a:gd name="connsiteX51" fmla="*/ 3730752 w 6169152"/>
              <a:gd name="connsiteY51" fmla="*/ 926592 h 3011424"/>
              <a:gd name="connsiteX52" fmla="*/ 5376672 w 6169152"/>
              <a:gd name="connsiteY52" fmla="*/ 926592 h 3011424"/>
              <a:gd name="connsiteX53" fmla="*/ 3352800 w 6169152"/>
              <a:gd name="connsiteY53" fmla="*/ 1158240 h 3011424"/>
              <a:gd name="connsiteX54" fmla="*/ 1146048 w 6169152"/>
              <a:gd name="connsiteY54" fmla="*/ 1182624 h 3011424"/>
              <a:gd name="connsiteX55" fmla="*/ 3169920 w 6169152"/>
              <a:gd name="connsiteY55" fmla="*/ 1219200 h 3011424"/>
              <a:gd name="connsiteX56" fmla="*/ 1816608 w 6169152"/>
              <a:gd name="connsiteY56" fmla="*/ 1158240 h 3011424"/>
              <a:gd name="connsiteX57" fmla="*/ 1584960 w 6169152"/>
              <a:gd name="connsiteY57" fmla="*/ 1146048 h 3011424"/>
              <a:gd name="connsiteX58" fmla="*/ 4011168 w 6169152"/>
              <a:gd name="connsiteY58" fmla="*/ 1231392 h 3011424"/>
              <a:gd name="connsiteX59" fmla="*/ 2097024 w 6169152"/>
              <a:gd name="connsiteY59" fmla="*/ 1194816 h 3011424"/>
              <a:gd name="connsiteX60" fmla="*/ 1804416 w 6169152"/>
              <a:gd name="connsiteY60" fmla="*/ 1207008 h 3011424"/>
              <a:gd name="connsiteX61" fmla="*/ 3035808 w 6169152"/>
              <a:gd name="connsiteY61" fmla="*/ 1304544 h 3011424"/>
              <a:gd name="connsiteX62" fmla="*/ 5401056 w 6169152"/>
              <a:gd name="connsiteY62" fmla="*/ 1328928 h 3011424"/>
              <a:gd name="connsiteX63" fmla="*/ 3633216 w 6169152"/>
              <a:gd name="connsiteY63" fmla="*/ 1304544 h 3011424"/>
              <a:gd name="connsiteX64" fmla="*/ 1304544 w 6169152"/>
              <a:gd name="connsiteY64" fmla="*/ 1231392 h 3011424"/>
              <a:gd name="connsiteX65" fmla="*/ 1207008 w 6169152"/>
              <a:gd name="connsiteY65" fmla="*/ 1219200 h 3011424"/>
              <a:gd name="connsiteX66" fmla="*/ 4974336 w 6169152"/>
              <a:gd name="connsiteY66" fmla="*/ 1414272 h 3011424"/>
              <a:gd name="connsiteX67" fmla="*/ 1097280 w 6169152"/>
              <a:gd name="connsiteY67" fmla="*/ 1402080 h 3011424"/>
              <a:gd name="connsiteX68" fmla="*/ 1755648 w 6169152"/>
              <a:gd name="connsiteY68" fmla="*/ 1414272 h 3011424"/>
              <a:gd name="connsiteX69" fmla="*/ 1755648 w 6169152"/>
              <a:gd name="connsiteY69" fmla="*/ 1426464 h 3011424"/>
              <a:gd name="connsiteX70" fmla="*/ 2316480 w 6169152"/>
              <a:gd name="connsiteY70" fmla="*/ 1438656 h 3011424"/>
              <a:gd name="connsiteX71" fmla="*/ 4852416 w 6169152"/>
              <a:gd name="connsiteY71" fmla="*/ 1499616 h 3011424"/>
              <a:gd name="connsiteX72" fmla="*/ 2414016 w 6169152"/>
              <a:gd name="connsiteY72" fmla="*/ 1475232 h 3011424"/>
              <a:gd name="connsiteX73" fmla="*/ 792480 w 6169152"/>
              <a:gd name="connsiteY73" fmla="*/ 1450848 h 3011424"/>
              <a:gd name="connsiteX74" fmla="*/ 2084832 w 6169152"/>
              <a:gd name="connsiteY74" fmla="*/ 1463040 h 3011424"/>
              <a:gd name="connsiteX75" fmla="*/ 4413504 w 6169152"/>
              <a:gd name="connsiteY75" fmla="*/ 1584960 h 3011424"/>
              <a:gd name="connsiteX76" fmla="*/ 4730496 w 6169152"/>
              <a:gd name="connsiteY76" fmla="*/ 1597152 h 3011424"/>
              <a:gd name="connsiteX77" fmla="*/ 2926080 w 6169152"/>
              <a:gd name="connsiteY77" fmla="*/ 1731264 h 3011424"/>
              <a:gd name="connsiteX78" fmla="*/ 4608576 w 6169152"/>
              <a:gd name="connsiteY78" fmla="*/ 1792224 h 3011424"/>
              <a:gd name="connsiteX79" fmla="*/ 0 w 6169152"/>
              <a:gd name="connsiteY79" fmla="*/ 1353312 h 3011424"/>
              <a:gd name="connsiteX80" fmla="*/ 2450592 w 6169152"/>
              <a:gd name="connsiteY80" fmla="*/ 1353312 h 3011424"/>
              <a:gd name="connsiteX81" fmla="*/ 4011168 w 6169152"/>
              <a:gd name="connsiteY81" fmla="*/ 1389888 h 3011424"/>
              <a:gd name="connsiteX82" fmla="*/ 1609344 w 6169152"/>
              <a:gd name="connsiteY82" fmla="*/ 1402080 h 3011424"/>
              <a:gd name="connsiteX83" fmla="*/ 2718816 w 6169152"/>
              <a:gd name="connsiteY83" fmla="*/ 1463040 h 3011424"/>
              <a:gd name="connsiteX84" fmla="*/ 4084320 w 6169152"/>
              <a:gd name="connsiteY84" fmla="*/ 1499616 h 3011424"/>
              <a:gd name="connsiteX85" fmla="*/ 2157984 w 6169152"/>
              <a:gd name="connsiteY85" fmla="*/ 1597152 h 3011424"/>
              <a:gd name="connsiteX86" fmla="*/ 1804416 w 6169152"/>
              <a:gd name="connsiteY86" fmla="*/ 1609344 h 3011424"/>
              <a:gd name="connsiteX87" fmla="*/ 3706368 w 6169152"/>
              <a:gd name="connsiteY87" fmla="*/ 1694688 h 3011424"/>
              <a:gd name="connsiteX88" fmla="*/ 3669792 w 6169152"/>
              <a:gd name="connsiteY88" fmla="*/ 1719072 h 3011424"/>
              <a:gd name="connsiteX89" fmla="*/ 4072128 w 6169152"/>
              <a:gd name="connsiteY89" fmla="*/ 1914144 h 3011424"/>
              <a:gd name="connsiteX90" fmla="*/ 2852928 w 6169152"/>
              <a:gd name="connsiteY90" fmla="*/ 1950720 h 3011424"/>
              <a:gd name="connsiteX91" fmla="*/ 2657856 w 6169152"/>
              <a:gd name="connsiteY91" fmla="*/ 1987296 h 3011424"/>
              <a:gd name="connsiteX92" fmla="*/ 4803648 w 6169152"/>
              <a:gd name="connsiteY92" fmla="*/ 2036064 h 3011424"/>
              <a:gd name="connsiteX93" fmla="*/ 1780032 w 6169152"/>
              <a:gd name="connsiteY93" fmla="*/ 1975104 h 3011424"/>
              <a:gd name="connsiteX94" fmla="*/ 1816608 w 6169152"/>
              <a:gd name="connsiteY94" fmla="*/ 2011680 h 3011424"/>
              <a:gd name="connsiteX95" fmla="*/ 1072896 w 6169152"/>
              <a:gd name="connsiteY95" fmla="*/ 2084832 h 3011424"/>
              <a:gd name="connsiteX96" fmla="*/ 2084832 w 6169152"/>
              <a:gd name="connsiteY96" fmla="*/ 2121408 h 3011424"/>
              <a:gd name="connsiteX97" fmla="*/ 2987040 w 6169152"/>
              <a:gd name="connsiteY97" fmla="*/ 2133600 h 3011424"/>
              <a:gd name="connsiteX98" fmla="*/ 1755648 w 6169152"/>
              <a:gd name="connsiteY98" fmla="*/ 2109216 h 3011424"/>
              <a:gd name="connsiteX99" fmla="*/ 950976 w 6169152"/>
              <a:gd name="connsiteY99" fmla="*/ 2097024 h 3011424"/>
              <a:gd name="connsiteX100" fmla="*/ 2401824 w 6169152"/>
              <a:gd name="connsiteY100" fmla="*/ 2133600 h 3011424"/>
              <a:gd name="connsiteX101" fmla="*/ 2999232 w 6169152"/>
              <a:gd name="connsiteY101" fmla="*/ 2170176 h 3011424"/>
              <a:gd name="connsiteX102" fmla="*/ 2828544 w 6169152"/>
              <a:gd name="connsiteY102" fmla="*/ 2182368 h 3011424"/>
              <a:gd name="connsiteX103" fmla="*/ 5132832 w 6169152"/>
              <a:gd name="connsiteY103" fmla="*/ 2145792 h 3011424"/>
              <a:gd name="connsiteX104" fmla="*/ 1780032 w 6169152"/>
              <a:gd name="connsiteY104" fmla="*/ 2121408 h 3011424"/>
              <a:gd name="connsiteX105" fmla="*/ 2182368 w 6169152"/>
              <a:gd name="connsiteY105" fmla="*/ 2109216 h 3011424"/>
              <a:gd name="connsiteX106" fmla="*/ 3840480 w 6169152"/>
              <a:gd name="connsiteY106" fmla="*/ 2121408 h 3011424"/>
              <a:gd name="connsiteX107" fmla="*/ 1475232 w 6169152"/>
              <a:gd name="connsiteY107" fmla="*/ 2243328 h 3011424"/>
              <a:gd name="connsiteX108" fmla="*/ 1621536 w 6169152"/>
              <a:gd name="connsiteY108" fmla="*/ 2255520 h 3011424"/>
              <a:gd name="connsiteX109" fmla="*/ 4194048 w 6169152"/>
              <a:gd name="connsiteY109" fmla="*/ 2548128 h 3011424"/>
              <a:gd name="connsiteX110" fmla="*/ 5023104 w 6169152"/>
              <a:gd name="connsiteY110" fmla="*/ 2609088 h 3011424"/>
              <a:gd name="connsiteX111" fmla="*/ 1572768 w 6169152"/>
              <a:gd name="connsiteY111" fmla="*/ 2084832 h 3011424"/>
              <a:gd name="connsiteX112" fmla="*/ 3767328 w 6169152"/>
              <a:gd name="connsiteY112" fmla="*/ 2243328 h 3011424"/>
              <a:gd name="connsiteX113" fmla="*/ 4767072 w 6169152"/>
              <a:gd name="connsiteY113" fmla="*/ 2365248 h 3011424"/>
              <a:gd name="connsiteX114" fmla="*/ 3157728 w 6169152"/>
              <a:gd name="connsiteY114" fmla="*/ 2523744 h 3011424"/>
              <a:gd name="connsiteX115" fmla="*/ 3560064 w 6169152"/>
              <a:gd name="connsiteY115" fmla="*/ 2609088 h 3011424"/>
              <a:gd name="connsiteX116" fmla="*/ 316992 w 6169152"/>
              <a:gd name="connsiteY116" fmla="*/ 2511552 h 3011424"/>
              <a:gd name="connsiteX117" fmla="*/ 3377184 w 6169152"/>
              <a:gd name="connsiteY117" fmla="*/ 2499360 h 3011424"/>
              <a:gd name="connsiteX118" fmla="*/ 4084320 w 6169152"/>
              <a:gd name="connsiteY118" fmla="*/ 2621280 h 3011424"/>
              <a:gd name="connsiteX119" fmla="*/ 4425696 w 6169152"/>
              <a:gd name="connsiteY119" fmla="*/ 2633472 h 3011424"/>
              <a:gd name="connsiteX120" fmla="*/ 3547872 w 6169152"/>
              <a:gd name="connsiteY120" fmla="*/ 2609088 h 3011424"/>
              <a:gd name="connsiteX121" fmla="*/ 1060704 w 6169152"/>
              <a:gd name="connsiteY121" fmla="*/ 2450592 h 3011424"/>
              <a:gd name="connsiteX122" fmla="*/ 3852672 w 6169152"/>
              <a:gd name="connsiteY122" fmla="*/ 2682240 h 3011424"/>
              <a:gd name="connsiteX123" fmla="*/ 4157472 w 6169152"/>
              <a:gd name="connsiteY123" fmla="*/ 2706624 h 3011424"/>
              <a:gd name="connsiteX124" fmla="*/ 4169664 w 6169152"/>
              <a:gd name="connsiteY124" fmla="*/ 2779776 h 3011424"/>
              <a:gd name="connsiteX125" fmla="*/ 3450336 w 6169152"/>
              <a:gd name="connsiteY125" fmla="*/ 2779776 h 3011424"/>
              <a:gd name="connsiteX126" fmla="*/ 4511040 w 6169152"/>
              <a:gd name="connsiteY126" fmla="*/ 2767584 h 3011424"/>
              <a:gd name="connsiteX127" fmla="*/ 2023872 w 6169152"/>
              <a:gd name="connsiteY127" fmla="*/ 2621280 h 3011424"/>
              <a:gd name="connsiteX128" fmla="*/ 2962656 w 6169152"/>
              <a:gd name="connsiteY128" fmla="*/ 2682240 h 3011424"/>
              <a:gd name="connsiteX129" fmla="*/ 2913888 w 6169152"/>
              <a:gd name="connsiteY129" fmla="*/ 2731008 h 3011424"/>
              <a:gd name="connsiteX130" fmla="*/ 1463040 w 6169152"/>
              <a:gd name="connsiteY130" fmla="*/ 2755392 h 3011424"/>
              <a:gd name="connsiteX131" fmla="*/ 2462784 w 6169152"/>
              <a:gd name="connsiteY131" fmla="*/ 2779776 h 3011424"/>
              <a:gd name="connsiteX132" fmla="*/ 2011680 w 6169152"/>
              <a:gd name="connsiteY132" fmla="*/ 2840736 h 3011424"/>
              <a:gd name="connsiteX133" fmla="*/ 2950464 w 6169152"/>
              <a:gd name="connsiteY133" fmla="*/ 2938272 h 3011424"/>
              <a:gd name="connsiteX134" fmla="*/ 3182112 w 6169152"/>
              <a:gd name="connsiteY134" fmla="*/ 2974848 h 3011424"/>
              <a:gd name="connsiteX135" fmla="*/ 2950464 w 6169152"/>
              <a:gd name="connsiteY135" fmla="*/ 3011424 h 3011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6169152" h="3011424">
                <a:moveTo>
                  <a:pt x="1097280" y="85344"/>
                </a:moveTo>
                <a:cubicBezTo>
                  <a:pt x="2283926" y="65891"/>
                  <a:pt x="2515657" y="72098"/>
                  <a:pt x="3584448" y="24384"/>
                </a:cubicBezTo>
                <a:cubicBezTo>
                  <a:pt x="3706517" y="18934"/>
                  <a:pt x="3828288" y="8128"/>
                  <a:pt x="3950208" y="0"/>
                </a:cubicBezTo>
                <a:cubicBezTo>
                  <a:pt x="4621286" y="43295"/>
                  <a:pt x="4031627" y="9789"/>
                  <a:pt x="4754880" y="36576"/>
                </a:cubicBezTo>
                <a:cubicBezTo>
                  <a:pt x="4832150" y="39438"/>
                  <a:pt x="4909275" y="45481"/>
                  <a:pt x="4986528" y="48768"/>
                </a:cubicBezTo>
                <a:lnTo>
                  <a:pt x="5327904" y="60960"/>
                </a:lnTo>
                <a:cubicBezTo>
                  <a:pt x="6322302" y="281937"/>
                  <a:pt x="5525396" y="87806"/>
                  <a:pt x="3194304" y="121920"/>
                </a:cubicBezTo>
                <a:cubicBezTo>
                  <a:pt x="3144869" y="122643"/>
                  <a:pt x="3097214" y="141572"/>
                  <a:pt x="3048000" y="146304"/>
                </a:cubicBezTo>
                <a:cubicBezTo>
                  <a:pt x="1431302" y="301756"/>
                  <a:pt x="3436973" y="82065"/>
                  <a:pt x="2218944" y="231648"/>
                </a:cubicBezTo>
                <a:cubicBezTo>
                  <a:pt x="1731527" y="291506"/>
                  <a:pt x="1760048" y="269979"/>
                  <a:pt x="1133856" y="280416"/>
                </a:cubicBezTo>
                <a:cubicBezTo>
                  <a:pt x="920289" y="327875"/>
                  <a:pt x="1045232" y="293765"/>
                  <a:pt x="1255776" y="292608"/>
                </a:cubicBezTo>
                <a:lnTo>
                  <a:pt x="5462016" y="280416"/>
                </a:lnTo>
                <a:lnTo>
                  <a:pt x="4974336" y="292608"/>
                </a:lnTo>
                <a:lnTo>
                  <a:pt x="1706880" y="341376"/>
                </a:lnTo>
                <a:cubicBezTo>
                  <a:pt x="1621536" y="357632"/>
                  <a:pt x="1536544" y="375861"/>
                  <a:pt x="1450848" y="390144"/>
                </a:cubicBezTo>
                <a:cubicBezTo>
                  <a:pt x="1247035" y="424113"/>
                  <a:pt x="1164300" y="429932"/>
                  <a:pt x="963168" y="451104"/>
                </a:cubicBezTo>
                <a:cubicBezTo>
                  <a:pt x="806424" y="495888"/>
                  <a:pt x="946805" y="459253"/>
                  <a:pt x="804672" y="487680"/>
                </a:cubicBezTo>
                <a:cubicBezTo>
                  <a:pt x="800687" y="488477"/>
                  <a:pt x="812804" y="487859"/>
                  <a:pt x="816864" y="487680"/>
                </a:cubicBezTo>
                <a:lnTo>
                  <a:pt x="2755392" y="402336"/>
                </a:lnTo>
                <a:cubicBezTo>
                  <a:pt x="3137253" y="388752"/>
                  <a:pt x="3519424" y="386080"/>
                  <a:pt x="3901440" y="377952"/>
                </a:cubicBezTo>
                <a:lnTo>
                  <a:pt x="5035296" y="390144"/>
                </a:lnTo>
                <a:lnTo>
                  <a:pt x="6169152" y="414528"/>
                </a:lnTo>
                <a:lnTo>
                  <a:pt x="2182368" y="438912"/>
                </a:lnTo>
                <a:cubicBezTo>
                  <a:pt x="2059852" y="440628"/>
                  <a:pt x="1938775" y="466091"/>
                  <a:pt x="1816608" y="475488"/>
                </a:cubicBezTo>
                <a:cubicBezTo>
                  <a:pt x="1621731" y="490479"/>
                  <a:pt x="1426388" y="498708"/>
                  <a:pt x="1231392" y="512064"/>
                </a:cubicBezTo>
                <a:cubicBezTo>
                  <a:pt x="412798" y="568132"/>
                  <a:pt x="1330367" y="512697"/>
                  <a:pt x="719328" y="548640"/>
                </a:cubicBezTo>
                <a:lnTo>
                  <a:pt x="365760" y="597408"/>
                </a:lnTo>
                <a:cubicBezTo>
                  <a:pt x="333248" y="601472"/>
                  <a:pt x="235459" y="609770"/>
                  <a:pt x="268224" y="609600"/>
                </a:cubicBezTo>
                <a:lnTo>
                  <a:pt x="2718816" y="585216"/>
                </a:lnTo>
                <a:lnTo>
                  <a:pt x="3584448" y="560832"/>
                </a:lnTo>
                <a:cubicBezTo>
                  <a:pt x="3763340" y="554610"/>
                  <a:pt x="4120896" y="536448"/>
                  <a:pt x="4120896" y="536448"/>
                </a:cubicBezTo>
                <a:lnTo>
                  <a:pt x="5096256" y="548640"/>
                </a:lnTo>
                <a:cubicBezTo>
                  <a:pt x="5189799" y="550456"/>
                  <a:pt x="5283608" y="551205"/>
                  <a:pt x="5376672" y="560832"/>
                </a:cubicBezTo>
                <a:cubicBezTo>
                  <a:pt x="5402239" y="563477"/>
                  <a:pt x="5449824" y="585216"/>
                  <a:pt x="5449824" y="585216"/>
                </a:cubicBezTo>
                <a:cubicBezTo>
                  <a:pt x="5005825" y="643129"/>
                  <a:pt x="4885246" y="664500"/>
                  <a:pt x="4303776" y="682752"/>
                </a:cubicBezTo>
                <a:cubicBezTo>
                  <a:pt x="3686299" y="702135"/>
                  <a:pt x="3068320" y="699008"/>
                  <a:pt x="2450592" y="707136"/>
                </a:cubicBezTo>
                <a:cubicBezTo>
                  <a:pt x="2308352" y="715264"/>
                  <a:pt x="2166304" y="728129"/>
                  <a:pt x="2023872" y="731520"/>
                </a:cubicBezTo>
                <a:cubicBezTo>
                  <a:pt x="1654130" y="740323"/>
                  <a:pt x="544562" y="746129"/>
                  <a:pt x="914400" y="743712"/>
                </a:cubicBezTo>
                <a:lnTo>
                  <a:pt x="3889248" y="719328"/>
                </a:lnTo>
                <a:lnTo>
                  <a:pt x="4840224" y="694944"/>
                </a:lnTo>
                <a:cubicBezTo>
                  <a:pt x="4937840" y="693987"/>
                  <a:pt x="5228917" y="689890"/>
                  <a:pt x="5132832" y="707136"/>
                </a:cubicBezTo>
                <a:cubicBezTo>
                  <a:pt x="3605715" y="981234"/>
                  <a:pt x="2774102" y="875082"/>
                  <a:pt x="1011936" y="890016"/>
                </a:cubicBezTo>
                <a:cubicBezTo>
                  <a:pt x="1924035" y="963970"/>
                  <a:pt x="1676777" y="958339"/>
                  <a:pt x="3145536" y="902208"/>
                </a:cubicBezTo>
                <a:cubicBezTo>
                  <a:pt x="3224387" y="899195"/>
                  <a:pt x="3299968" y="869696"/>
                  <a:pt x="3377184" y="853440"/>
                </a:cubicBezTo>
                <a:cubicBezTo>
                  <a:pt x="3636070" y="698109"/>
                  <a:pt x="3435490" y="832249"/>
                  <a:pt x="2755392" y="829056"/>
                </a:cubicBezTo>
                <a:lnTo>
                  <a:pt x="841248" y="804672"/>
                </a:lnTo>
                <a:cubicBezTo>
                  <a:pt x="1870209" y="837864"/>
                  <a:pt x="986192" y="812600"/>
                  <a:pt x="3108960" y="829056"/>
                </a:cubicBezTo>
                <a:lnTo>
                  <a:pt x="4364736" y="841248"/>
                </a:lnTo>
                <a:cubicBezTo>
                  <a:pt x="4242816" y="849376"/>
                  <a:pt x="4121160" y="864318"/>
                  <a:pt x="3998976" y="865632"/>
                </a:cubicBezTo>
                <a:lnTo>
                  <a:pt x="963168" y="877824"/>
                </a:lnTo>
                <a:lnTo>
                  <a:pt x="2194560" y="902208"/>
                </a:lnTo>
                <a:lnTo>
                  <a:pt x="3730752" y="926592"/>
                </a:lnTo>
                <a:cubicBezTo>
                  <a:pt x="1203340" y="964315"/>
                  <a:pt x="5323689" y="900101"/>
                  <a:pt x="5376672" y="926592"/>
                </a:cubicBezTo>
                <a:cubicBezTo>
                  <a:pt x="5984014" y="1230263"/>
                  <a:pt x="4030589" y="1117221"/>
                  <a:pt x="3352800" y="1158240"/>
                </a:cubicBezTo>
                <a:cubicBezTo>
                  <a:pt x="2618515" y="1202678"/>
                  <a:pt x="1881632" y="1174496"/>
                  <a:pt x="1146048" y="1182624"/>
                </a:cubicBezTo>
                <a:cubicBezTo>
                  <a:pt x="1820672" y="1194816"/>
                  <a:pt x="2495632" y="1243720"/>
                  <a:pt x="3169920" y="1219200"/>
                </a:cubicBezTo>
                <a:lnTo>
                  <a:pt x="1816608" y="1158240"/>
                </a:lnTo>
                <a:lnTo>
                  <a:pt x="1584960" y="1146048"/>
                </a:lnTo>
                <a:lnTo>
                  <a:pt x="4011168" y="1231392"/>
                </a:lnTo>
                <a:lnTo>
                  <a:pt x="2097024" y="1194816"/>
                </a:lnTo>
                <a:cubicBezTo>
                  <a:pt x="4878047" y="1129380"/>
                  <a:pt x="1809364" y="1200205"/>
                  <a:pt x="1804416" y="1207008"/>
                </a:cubicBezTo>
                <a:cubicBezTo>
                  <a:pt x="1562237" y="1540005"/>
                  <a:pt x="2624295" y="1290594"/>
                  <a:pt x="3035808" y="1304544"/>
                </a:cubicBezTo>
                <a:cubicBezTo>
                  <a:pt x="3823813" y="1331256"/>
                  <a:pt x="4612598" y="1328928"/>
                  <a:pt x="5401056" y="1328928"/>
                </a:cubicBezTo>
                <a:cubicBezTo>
                  <a:pt x="5990392" y="1328928"/>
                  <a:pt x="4222496" y="1312672"/>
                  <a:pt x="3633216" y="1304544"/>
                </a:cubicBezTo>
                <a:lnTo>
                  <a:pt x="1304544" y="1231392"/>
                </a:lnTo>
                <a:cubicBezTo>
                  <a:pt x="1271799" y="1230240"/>
                  <a:pt x="1174284" y="1217569"/>
                  <a:pt x="1207008" y="1219200"/>
                </a:cubicBezTo>
                <a:cubicBezTo>
                  <a:pt x="2462908" y="1281786"/>
                  <a:pt x="6231788" y="1418226"/>
                  <a:pt x="4974336" y="1414272"/>
                </a:cubicBezTo>
                <a:lnTo>
                  <a:pt x="1097280" y="1402080"/>
                </a:lnTo>
                <a:lnTo>
                  <a:pt x="1755648" y="1414272"/>
                </a:lnTo>
                <a:cubicBezTo>
                  <a:pt x="4288075" y="1505531"/>
                  <a:pt x="4685192" y="1546527"/>
                  <a:pt x="1755648" y="1426464"/>
                </a:cubicBezTo>
                <a:cubicBezTo>
                  <a:pt x="1568817" y="1418807"/>
                  <a:pt x="2129544" y="1434240"/>
                  <a:pt x="2316480" y="1438656"/>
                </a:cubicBezTo>
                <a:lnTo>
                  <a:pt x="4852416" y="1499616"/>
                </a:lnTo>
                <a:cubicBezTo>
                  <a:pt x="6023486" y="1606077"/>
                  <a:pt x="5168211" y="1521782"/>
                  <a:pt x="2414016" y="1475232"/>
                </a:cubicBezTo>
                <a:lnTo>
                  <a:pt x="792480" y="1450848"/>
                </a:lnTo>
                <a:cubicBezTo>
                  <a:pt x="1320804" y="1421497"/>
                  <a:pt x="1174549" y="1423888"/>
                  <a:pt x="2084832" y="1463040"/>
                </a:cubicBezTo>
                <a:lnTo>
                  <a:pt x="4413504" y="1584960"/>
                </a:lnTo>
                <a:cubicBezTo>
                  <a:pt x="4519111" y="1590313"/>
                  <a:pt x="4624832" y="1593088"/>
                  <a:pt x="4730496" y="1597152"/>
                </a:cubicBezTo>
                <a:cubicBezTo>
                  <a:pt x="4129024" y="1641856"/>
                  <a:pt x="3245739" y="1219810"/>
                  <a:pt x="2926080" y="1731264"/>
                </a:cubicBezTo>
                <a:cubicBezTo>
                  <a:pt x="2628645" y="2207161"/>
                  <a:pt x="5156918" y="1911665"/>
                  <a:pt x="4608576" y="1792224"/>
                </a:cubicBezTo>
                <a:cubicBezTo>
                  <a:pt x="3513415" y="1553674"/>
                  <a:pt x="1291094" y="1436908"/>
                  <a:pt x="0" y="1353312"/>
                </a:cubicBezTo>
                <a:cubicBezTo>
                  <a:pt x="948676" y="1305878"/>
                  <a:pt x="432191" y="1327184"/>
                  <a:pt x="2450592" y="1353312"/>
                </a:cubicBezTo>
                <a:cubicBezTo>
                  <a:pt x="2970883" y="1360047"/>
                  <a:pt x="3490976" y="1377696"/>
                  <a:pt x="4011168" y="1389888"/>
                </a:cubicBezTo>
                <a:cubicBezTo>
                  <a:pt x="3210560" y="1393952"/>
                  <a:pt x="2408683" y="1356834"/>
                  <a:pt x="1609344" y="1402080"/>
                </a:cubicBezTo>
                <a:lnTo>
                  <a:pt x="2718816" y="1463040"/>
                </a:lnTo>
                <a:cubicBezTo>
                  <a:pt x="3173794" y="1480970"/>
                  <a:pt x="3629152" y="1487424"/>
                  <a:pt x="4084320" y="1499616"/>
                </a:cubicBezTo>
                <a:lnTo>
                  <a:pt x="2157984" y="1597152"/>
                </a:lnTo>
                <a:cubicBezTo>
                  <a:pt x="2040194" y="1602821"/>
                  <a:pt x="1689575" y="1582548"/>
                  <a:pt x="1804416" y="1609344"/>
                </a:cubicBezTo>
                <a:cubicBezTo>
                  <a:pt x="2259875" y="1715618"/>
                  <a:pt x="3355899" y="1691075"/>
                  <a:pt x="3706368" y="1694688"/>
                </a:cubicBezTo>
                <a:cubicBezTo>
                  <a:pt x="3694176" y="1702816"/>
                  <a:pt x="3684400" y="1717931"/>
                  <a:pt x="3669792" y="1719072"/>
                </a:cubicBezTo>
                <a:cubicBezTo>
                  <a:pt x="1741743" y="1869701"/>
                  <a:pt x="1337341" y="1775674"/>
                  <a:pt x="4072128" y="1914144"/>
                </a:cubicBezTo>
                <a:cubicBezTo>
                  <a:pt x="3665728" y="1926336"/>
                  <a:pt x="3258968" y="1929718"/>
                  <a:pt x="2852928" y="1950720"/>
                </a:cubicBezTo>
                <a:cubicBezTo>
                  <a:pt x="2786859" y="1954137"/>
                  <a:pt x="2591762" y="1984404"/>
                  <a:pt x="2657856" y="1987296"/>
                </a:cubicBezTo>
                <a:cubicBezTo>
                  <a:pt x="3372621" y="2018567"/>
                  <a:pt x="5518951" y="2050485"/>
                  <a:pt x="4803648" y="2036064"/>
                </a:cubicBezTo>
                <a:lnTo>
                  <a:pt x="1780032" y="1975104"/>
                </a:lnTo>
                <a:cubicBezTo>
                  <a:pt x="1792224" y="1987296"/>
                  <a:pt x="1799378" y="2011022"/>
                  <a:pt x="1816608" y="2011680"/>
                </a:cubicBezTo>
                <a:cubicBezTo>
                  <a:pt x="3260559" y="2066793"/>
                  <a:pt x="5203917" y="1997403"/>
                  <a:pt x="1072896" y="2084832"/>
                </a:cubicBezTo>
                <a:cubicBezTo>
                  <a:pt x="610986" y="2142571"/>
                  <a:pt x="912319" y="2100090"/>
                  <a:pt x="2084832" y="2121408"/>
                </a:cubicBezTo>
                <a:lnTo>
                  <a:pt x="2987040" y="2133600"/>
                </a:lnTo>
                <a:cubicBezTo>
                  <a:pt x="2576777" y="2118405"/>
                  <a:pt x="2166126" y="2116590"/>
                  <a:pt x="1755648" y="2109216"/>
                </a:cubicBezTo>
                <a:lnTo>
                  <a:pt x="950976" y="2097024"/>
                </a:lnTo>
                <a:cubicBezTo>
                  <a:pt x="1434402" y="2115266"/>
                  <a:pt x="1918208" y="2121408"/>
                  <a:pt x="2401824" y="2133600"/>
                </a:cubicBezTo>
                <a:cubicBezTo>
                  <a:pt x="2600960" y="2145792"/>
                  <a:pt x="2801013" y="2147522"/>
                  <a:pt x="2999232" y="2170176"/>
                </a:cubicBezTo>
                <a:cubicBezTo>
                  <a:pt x="3055904" y="2176653"/>
                  <a:pt x="2771507" y="2183020"/>
                  <a:pt x="2828544" y="2182368"/>
                </a:cubicBezTo>
                <a:lnTo>
                  <a:pt x="5132832" y="2145792"/>
                </a:lnTo>
                <a:lnTo>
                  <a:pt x="1780032" y="2121408"/>
                </a:lnTo>
                <a:cubicBezTo>
                  <a:pt x="1645869" y="2119745"/>
                  <a:pt x="2048194" y="2109216"/>
                  <a:pt x="2182368" y="2109216"/>
                </a:cubicBezTo>
                <a:lnTo>
                  <a:pt x="3840480" y="2121408"/>
                </a:lnTo>
                <a:cubicBezTo>
                  <a:pt x="1984516" y="2286383"/>
                  <a:pt x="3499002" y="2177336"/>
                  <a:pt x="1475232" y="2243328"/>
                </a:cubicBezTo>
                <a:cubicBezTo>
                  <a:pt x="1426321" y="2244923"/>
                  <a:pt x="1572904" y="2250068"/>
                  <a:pt x="1621536" y="2255520"/>
                </a:cubicBezTo>
                <a:lnTo>
                  <a:pt x="4194048" y="2548128"/>
                </a:lnTo>
                <a:cubicBezTo>
                  <a:pt x="4469661" y="2576776"/>
                  <a:pt x="5297292" y="2649138"/>
                  <a:pt x="5023104" y="2609088"/>
                </a:cubicBezTo>
                <a:cubicBezTo>
                  <a:pt x="1227683" y="2054701"/>
                  <a:pt x="-510824" y="2044763"/>
                  <a:pt x="1572768" y="2084832"/>
                </a:cubicBezTo>
                <a:lnTo>
                  <a:pt x="3767328" y="2243328"/>
                </a:lnTo>
                <a:cubicBezTo>
                  <a:pt x="4101759" y="2272686"/>
                  <a:pt x="5072068" y="2224950"/>
                  <a:pt x="4767072" y="2365248"/>
                </a:cubicBezTo>
                <a:cubicBezTo>
                  <a:pt x="4277356" y="2590517"/>
                  <a:pt x="3694176" y="2470912"/>
                  <a:pt x="3157728" y="2523744"/>
                </a:cubicBezTo>
                <a:cubicBezTo>
                  <a:pt x="3291840" y="2552192"/>
                  <a:pt x="3697154" y="2607782"/>
                  <a:pt x="3560064" y="2609088"/>
                </a:cubicBezTo>
                <a:cubicBezTo>
                  <a:pt x="1160591" y="2631940"/>
                  <a:pt x="1514133" y="2667701"/>
                  <a:pt x="316992" y="2511552"/>
                </a:cubicBezTo>
                <a:cubicBezTo>
                  <a:pt x="1337056" y="2507488"/>
                  <a:pt x="2357544" y="2469662"/>
                  <a:pt x="3377184" y="2499360"/>
                </a:cubicBezTo>
                <a:cubicBezTo>
                  <a:pt x="3616272" y="2506324"/>
                  <a:pt x="3847063" y="2590933"/>
                  <a:pt x="4084320" y="2621280"/>
                </a:cubicBezTo>
                <a:cubicBezTo>
                  <a:pt x="4197264" y="2635726"/>
                  <a:pt x="4539531" y="2636059"/>
                  <a:pt x="4425696" y="2633472"/>
                </a:cubicBezTo>
                <a:lnTo>
                  <a:pt x="3547872" y="2609088"/>
                </a:lnTo>
                <a:cubicBezTo>
                  <a:pt x="2718816" y="2556256"/>
                  <a:pt x="252905" y="2256720"/>
                  <a:pt x="1060704" y="2450592"/>
                </a:cubicBezTo>
                <a:cubicBezTo>
                  <a:pt x="1968772" y="2668528"/>
                  <a:pt x="2921994" y="2605294"/>
                  <a:pt x="3852672" y="2682240"/>
                </a:cubicBezTo>
                <a:lnTo>
                  <a:pt x="4157472" y="2706624"/>
                </a:lnTo>
                <a:cubicBezTo>
                  <a:pt x="2227040" y="2721360"/>
                  <a:pt x="1823070" y="2700230"/>
                  <a:pt x="4169664" y="2779776"/>
                </a:cubicBezTo>
                <a:cubicBezTo>
                  <a:pt x="4673883" y="2796868"/>
                  <a:pt x="5980276" y="2804102"/>
                  <a:pt x="3450336" y="2779776"/>
                </a:cubicBezTo>
                <a:cubicBezTo>
                  <a:pt x="3803904" y="2775712"/>
                  <a:pt x="4820862" y="2937986"/>
                  <a:pt x="4511040" y="2767584"/>
                </a:cubicBezTo>
                <a:cubicBezTo>
                  <a:pt x="4277527" y="2639152"/>
                  <a:pt x="2321796" y="2627423"/>
                  <a:pt x="2023872" y="2621280"/>
                </a:cubicBezTo>
                <a:cubicBezTo>
                  <a:pt x="2336800" y="2641600"/>
                  <a:pt x="2651425" y="2643869"/>
                  <a:pt x="2962656" y="2682240"/>
                </a:cubicBezTo>
                <a:cubicBezTo>
                  <a:pt x="2985473" y="2685053"/>
                  <a:pt x="2936850" y="2729888"/>
                  <a:pt x="2913888" y="2731008"/>
                </a:cubicBezTo>
                <a:cubicBezTo>
                  <a:pt x="2430778" y="2754574"/>
                  <a:pt x="1946656" y="2747264"/>
                  <a:pt x="1463040" y="2755392"/>
                </a:cubicBezTo>
                <a:cubicBezTo>
                  <a:pt x="1796288" y="2763520"/>
                  <a:pt x="2133398" y="2728538"/>
                  <a:pt x="2462784" y="2779776"/>
                </a:cubicBezTo>
                <a:cubicBezTo>
                  <a:pt x="2612716" y="2803099"/>
                  <a:pt x="1867375" y="2793837"/>
                  <a:pt x="2011680" y="2840736"/>
                </a:cubicBezTo>
                <a:cubicBezTo>
                  <a:pt x="2310887" y="2937978"/>
                  <a:pt x="2637897" y="2902457"/>
                  <a:pt x="2950464" y="2938272"/>
                </a:cubicBezTo>
                <a:cubicBezTo>
                  <a:pt x="3028128" y="2947171"/>
                  <a:pt x="3104896" y="2962656"/>
                  <a:pt x="3182112" y="2974848"/>
                </a:cubicBezTo>
                <a:cubicBezTo>
                  <a:pt x="2657850" y="3003186"/>
                  <a:pt x="2580652" y="2990879"/>
                  <a:pt x="2950464" y="3011424"/>
                </a:cubicBezTo>
              </a:path>
            </a:pathLst>
          </a:custGeom>
          <a:noFill/>
          <a:ln w="2159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Google Shape;85;p13"/>
          <p:cNvSpPr/>
          <p:nvPr/>
        </p:nvSpPr>
        <p:spPr>
          <a:xfrm>
            <a:off x="4005064" y="368762"/>
            <a:ext cx="2752938" cy="623798"/>
          </a:xfrm>
          <a:prstGeom prst="rect">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i="0" u="none" strike="noStrike" cap="none"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Personal descriptors</a:t>
            </a:r>
            <a:endParaRPr sz="2400" dirty="0">
              <a:latin typeface="Century" panose="02040604050505020304" pitchFamily="18" charset="0"/>
            </a:endParaRPr>
          </a:p>
        </p:txBody>
      </p:sp>
      <p:sp>
        <p:nvSpPr>
          <p:cNvPr id="37" name="Google Shape;105;p13"/>
          <p:cNvSpPr txBox="1"/>
          <p:nvPr/>
        </p:nvSpPr>
        <p:spPr>
          <a:xfrm>
            <a:off x="261113" y="9140455"/>
            <a:ext cx="2951863"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Follow us on Twitter </a:t>
            </a:r>
            <a:r>
              <a:rPr lang="en-GB"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@PsychMapping</a:t>
            </a:r>
            <a:endParaRPr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endParaRPr>
          </a:p>
        </p:txBody>
      </p:sp>
      <p:sp>
        <p:nvSpPr>
          <p:cNvPr id="7" name="Google Shape;113;p14"/>
          <p:cNvSpPr/>
          <p:nvPr/>
        </p:nvSpPr>
        <p:spPr>
          <a:xfrm>
            <a:off x="260648" y="2072680"/>
            <a:ext cx="6336704" cy="1886763"/>
          </a:xfrm>
          <a:prstGeom prst="rect">
            <a:avLst/>
          </a:prstGeom>
          <a:no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Identify key aspects </a:t>
            </a:r>
            <a:r>
              <a:rPr lang="en-GB" sz="2400"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about yourself</a:t>
            </a:r>
            <a:r>
              <a:rPr lang="en-GB" sz="24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 (who you are) that you think are most relevant to exploring today's topic.</a:t>
            </a:r>
          </a:p>
        </p:txBody>
      </p:sp>
      <p:sp>
        <p:nvSpPr>
          <p:cNvPr id="8" name="Google Shape;114;p14"/>
          <p:cNvSpPr/>
          <p:nvPr/>
        </p:nvSpPr>
        <p:spPr>
          <a:xfrm>
            <a:off x="260648" y="7245442"/>
            <a:ext cx="6336704" cy="1667998"/>
          </a:xfrm>
          <a:prstGeom prst="rect">
            <a:avLst/>
          </a:prstGeom>
          <a:noFill/>
          <a:ln>
            <a:noFill/>
          </a:ln>
        </p:spPr>
        <p:txBody>
          <a:bodyPr spcFirstLastPara="1" wrap="square" lIns="91425" tIns="45700" rIns="91425" bIns="45700" anchor="t" anchorCtr="0">
            <a:noAutofit/>
          </a:bodyPr>
          <a:lstStyle/>
          <a:p>
            <a:pPr>
              <a:buClr>
                <a:schemeClr val="dk1"/>
              </a:buClr>
              <a:buSzPts val="1800"/>
            </a:pPr>
            <a:r>
              <a:rPr lang="en-GB" sz="20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You could mention personality, self-esteem, beliefs, preferences, religious beliefs, habits, skills, experiences, motivations, goals, attitudes, plans, values, social roles, affiliations to groups or societies, memories, gender and sexuality…</a:t>
            </a:r>
          </a:p>
        </p:txBody>
      </p:sp>
      <p:pic>
        <p:nvPicPr>
          <p:cNvPr id="3" name="Picture 2"/>
          <p:cNvPicPr>
            <a:picLocks noChangeAspect="1"/>
          </p:cNvPicPr>
          <p:nvPr/>
        </p:nvPicPr>
        <p:blipFill>
          <a:blip r:embed="rId2"/>
          <a:stretch>
            <a:fillRect/>
          </a:stretch>
        </p:blipFill>
        <p:spPr>
          <a:xfrm>
            <a:off x="1631893" y="3479835"/>
            <a:ext cx="3395766" cy="3084843"/>
          </a:xfrm>
          <a:prstGeom prst="rect">
            <a:avLst/>
          </a:prstGeom>
        </p:spPr>
      </p:pic>
      <p:sp>
        <p:nvSpPr>
          <p:cNvPr id="11" name="Google Shape;105;p13"/>
          <p:cNvSpPr txBox="1"/>
          <p:nvPr/>
        </p:nvSpPr>
        <p:spPr>
          <a:xfrm>
            <a:off x="3789505" y="9131246"/>
            <a:ext cx="2951863" cy="64629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Find out more about us:</a:t>
            </a:r>
          </a:p>
          <a:p>
            <a:pPr marL="0" marR="0" lvl="0" indent="0" algn="r" rtl="0">
              <a:spcBef>
                <a:spcPts val="0"/>
              </a:spcBef>
              <a:spcAft>
                <a:spcPts val="0"/>
              </a:spcAft>
              <a:buNone/>
            </a:pPr>
            <a:r>
              <a:rPr lang="en-GB"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www.psychmapping.com</a:t>
            </a:r>
            <a:endParaRPr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endParaRPr>
          </a:p>
        </p:txBody>
      </p:sp>
      <p:pic>
        <p:nvPicPr>
          <p:cNvPr id="12" name="Picture 11"/>
          <p:cNvPicPr>
            <a:picLocks noChangeAspect="1"/>
          </p:cNvPicPr>
          <p:nvPr/>
        </p:nvPicPr>
        <p:blipFill>
          <a:blip r:embed="rId3"/>
          <a:stretch>
            <a:fillRect/>
          </a:stretch>
        </p:blipFill>
        <p:spPr>
          <a:xfrm>
            <a:off x="112213" y="186504"/>
            <a:ext cx="1444579" cy="1886176"/>
          </a:xfrm>
          <a:prstGeom prst="rect">
            <a:avLst/>
          </a:prstGeom>
        </p:spPr>
      </p:pic>
      <p:sp>
        <p:nvSpPr>
          <p:cNvPr id="10" name="TextBox 9"/>
          <p:cNvSpPr txBox="1"/>
          <p:nvPr/>
        </p:nvSpPr>
        <p:spPr>
          <a:xfrm>
            <a:off x="6430849" y="0"/>
            <a:ext cx="441146" cy="369332"/>
          </a:xfrm>
          <a:prstGeom prst="rect">
            <a:avLst/>
          </a:prstGeom>
          <a:noFill/>
        </p:spPr>
        <p:txBody>
          <a:bodyPr wrap="none" lIns="91440" tIns="45720" rIns="91440" bIns="45720" rtlCol="0" anchor="t">
            <a:spAutoFit/>
          </a:bodyPr>
          <a:lstStyle/>
          <a:p>
            <a:r>
              <a:rPr lang="es-ES" dirty="0">
                <a:latin typeface="Century"/>
              </a:rPr>
              <a:t>13</a:t>
            </a:r>
            <a:endParaRPr lang="es-ES" dirty="0">
              <a:latin typeface="Century" panose="02040604050505020304" pitchFamily="18" charset="0"/>
            </a:endParaRPr>
          </a:p>
        </p:txBody>
      </p:sp>
      <p:cxnSp>
        <p:nvCxnSpPr>
          <p:cNvPr id="13" name="Straight Connector 12"/>
          <p:cNvCxnSpPr/>
          <p:nvPr/>
        </p:nvCxnSpPr>
        <p:spPr>
          <a:xfrm>
            <a:off x="1561211" y="1352600"/>
            <a:ext cx="5268799"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0" y="8913440"/>
            <a:ext cx="6871995"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858000" cy="990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Freeform: Shape 33"/>
          <p:cNvSpPr/>
          <p:nvPr/>
        </p:nvSpPr>
        <p:spPr>
          <a:xfrm>
            <a:off x="1268760" y="3885792"/>
            <a:ext cx="4320480" cy="3011424"/>
          </a:xfrm>
          <a:custGeom>
            <a:avLst/>
            <a:gdLst>
              <a:gd name="connsiteX0" fmla="*/ 1097280 w 6169152"/>
              <a:gd name="connsiteY0" fmla="*/ 85344 h 3011424"/>
              <a:gd name="connsiteX1" fmla="*/ 3584448 w 6169152"/>
              <a:gd name="connsiteY1" fmla="*/ 24384 h 3011424"/>
              <a:gd name="connsiteX2" fmla="*/ 3950208 w 6169152"/>
              <a:gd name="connsiteY2" fmla="*/ 0 h 3011424"/>
              <a:gd name="connsiteX3" fmla="*/ 4754880 w 6169152"/>
              <a:gd name="connsiteY3" fmla="*/ 36576 h 3011424"/>
              <a:gd name="connsiteX4" fmla="*/ 4986528 w 6169152"/>
              <a:gd name="connsiteY4" fmla="*/ 48768 h 3011424"/>
              <a:gd name="connsiteX5" fmla="*/ 5327904 w 6169152"/>
              <a:gd name="connsiteY5" fmla="*/ 60960 h 3011424"/>
              <a:gd name="connsiteX6" fmla="*/ 3194304 w 6169152"/>
              <a:gd name="connsiteY6" fmla="*/ 121920 h 3011424"/>
              <a:gd name="connsiteX7" fmla="*/ 3048000 w 6169152"/>
              <a:gd name="connsiteY7" fmla="*/ 146304 h 3011424"/>
              <a:gd name="connsiteX8" fmla="*/ 2218944 w 6169152"/>
              <a:gd name="connsiteY8" fmla="*/ 231648 h 3011424"/>
              <a:gd name="connsiteX9" fmla="*/ 1133856 w 6169152"/>
              <a:gd name="connsiteY9" fmla="*/ 280416 h 3011424"/>
              <a:gd name="connsiteX10" fmla="*/ 1255776 w 6169152"/>
              <a:gd name="connsiteY10" fmla="*/ 292608 h 3011424"/>
              <a:gd name="connsiteX11" fmla="*/ 5462016 w 6169152"/>
              <a:gd name="connsiteY11" fmla="*/ 280416 h 3011424"/>
              <a:gd name="connsiteX12" fmla="*/ 4974336 w 6169152"/>
              <a:gd name="connsiteY12" fmla="*/ 292608 h 3011424"/>
              <a:gd name="connsiteX13" fmla="*/ 1706880 w 6169152"/>
              <a:gd name="connsiteY13" fmla="*/ 341376 h 3011424"/>
              <a:gd name="connsiteX14" fmla="*/ 1450848 w 6169152"/>
              <a:gd name="connsiteY14" fmla="*/ 390144 h 3011424"/>
              <a:gd name="connsiteX15" fmla="*/ 963168 w 6169152"/>
              <a:gd name="connsiteY15" fmla="*/ 451104 h 3011424"/>
              <a:gd name="connsiteX16" fmla="*/ 804672 w 6169152"/>
              <a:gd name="connsiteY16" fmla="*/ 487680 h 3011424"/>
              <a:gd name="connsiteX17" fmla="*/ 816864 w 6169152"/>
              <a:gd name="connsiteY17" fmla="*/ 487680 h 3011424"/>
              <a:gd name="connsiteX18" fmla="*/ 2755392 w 6169152"/>
              <a:gd name="connsiteY18" fmla="*/ 402336 h 3011424"/>
              <a:gd name="connsiteX19" fmla="*/ 3901440 w 6169152"/>
              <a:gd name="connsiteY19" fmla="*/ 377952 h 3011424"/>
              <a:gd name="connsiteX20" fmla="*/ 5035296 w 6169152"/>
              <a:gd name="connsiteY20" fmla="*/ 390144 h 3011424"/>
              <a:gd name="connsiteX21" fmla="*/ 6169152 w 6169152"/>
              <a:gd name="connsiteY21" fmla="*/ 414528 h 3011424"/>
              <a:gd name="connsiteX22" fmla="*/ 2182368 w 6169152"/>
              <a:gd name="connsiteY22" fmla="*/ 438912 h 3011424"/>
              <a:gd name="connsiteX23" fmla="*/ 1816608 w 6169152"/>
              <a:gd name="connsiteY23" fmla="*/ 475488 h 3011424"/>
              <a:gd name="connsiteX24" fmla="*/ 1231392 w 6169152"/>
              <a:gd name="connsiteY24" fmla="*/ 512064 h 3011424"/>
              <a:gd name="connsiteX25" fmla="*/ 719328 w 6169152"/>
              <a:gd name="connsiteY25" fmla="*/ 548640 h 3011424"/>
              <a:gd name="connsiteX26" fmla="*/ 365760 w 6169152"/>
              <a:gd name="connsiteY26" fmla="*/ 597408 h 3011424"/>
              <a:gd name="connsiteX27" fmla="*/ 268224 w 6169152"/>
              <a:gd name="connsiteY27" fmla="*/ 609600 h 3011424"/>
              <a:gd name="connsiteX28" fmla="*/ 2718816 w 6169152"/>
              <a:gd name="connsiteY28" fmla="*/ 585216 h 3011424"/>
              <a:gd name="connsiteX29" fmla="*/ 3584448 w 6169152"/>
              <a:gd name="connsiteY29" fmla="*/ 560832 h 3011424"/>
              <a:gd name="connsiteX30" fmla="*/ 4120896 w 6169152"/>
              <a:gd name="connsiteY30" fmla="*/ 536448 h 3011424"/>
              <a:gd name="connsiteX31" fmla="*/ 5096256 w 6169152"/>
              <a:gd name="connsiteY31" fmla="*/ 548640 h 3011424"/>
              <a:gd name="connsiteX32" fmla="*/ 5376672 w 6169152"/>
              <a:gd name="connsiteY32" fmla="*/ 560832 h 3011424"/>
              <a:gd name="connsiteX33" fmla="*/ 5449824 w 6169152"/>
              <a:gd name="connsiteY33" fmla="*/ 585216 h 3011424"/>
              <a:gd name="connsiteX34" fmla="*/ 4303776 w 6169152"/>
              <a:gd name="connsiteY34" fmla="*/ 682752 h 3011424"/>
              <a:gd name="connsiteX35" fmla="*/ 2450592 w 6169152"/>
              <a:gd name="connsiteY35" fmla="*/ 707136 h 3011424"/>
              <a:gd name="connsiteX36" fmla="*/ 2023872 w 6169152"/>
              <a:gd name="connsiteY36" fmla="*/ 731520 h 3011424"/>
              <a:gd name="connsiteX37" fmla="*/ 914400 w 6169152"/>
              <a:gd name="connsiteY37" fmla="*/ 743712 h 3011424"/>
              <a:gd name="connsiteX38" fmla="*/ 3889248 w 6169152"/>
              <a:gd name="connsiteY38" fmla="*/ 719328 h 3011424"/>
              <a:gd name="connsiteX39" fmla="*/ 4840224 w 6169152"/>
              <a:gd name="connsiteY39" fmla="*/ 694944 h 3011424"/>
              <a:gd name="connsiteX40" fmla="*/ 5132832 w 6169152"/>
              <a:gd name="connsiteY40" fmla="*/ 707136 h 3011424"/>
              <a:gd name="connsiteX41" fmla="*/ 1011936 w 6169152"/>
              <a:gd name="connsiteY41" fmla="*/ 890016 h 3011424"/>
              <a:gd name="connsiteX42" fmla="*/ 3145536 w 6169152"/>
              <a:gd name="connsiteY42" fmla="*/ 902208 h 3011424"/>
              <a:gd name="connsiteX43" fmla="*/ 3377184 w 6169152"/>
              <a:gd name="connsiteY43" fmla="*/ 853440 h 3011424"/>
              <a:gd name="connsiteX44" fmla="*/ 2755392 w 6169152"/>
              <a:gd name="connsiteY44" fmla="*/ 829056 h 3011424"/>
              <a:gd name="connsiteX45" fmla="*/ 841248 w 6169152"/>
              <a:gd name="connsiteY45" fmla="*/ 804672 h 3011424"/>
              <a:gd name="connsiteX46" fmla="*/ 3108960 w 6169152"/>
              <a:gd name="connsiteY46" fmla="*/ 829056 h 3011424"/>
              <a:gd name="connsiteX47" fmla="*/ 4364736 w 6169152"/>
              <a:gd name="connsiteY47" fmla="*/ 841248 h 3011424"/>
              <a:gd name="connsiteX48" fmla="*/ 3998976 w 6169152"/>
              <a:gd name="connsiteY48" fmla="*/ 865632 h 3011424"/>
              <a:gd name="connsiteX49" fmla="*/ 963168 w 6169152"/>
              <a:gd name="connsiteY49" fmla="*/ 877824 h 3011424"/>
              <a:gd name="connsiteX50" fmla="*/ 2194560 w 6169152"/>
              <a:gd name="connsiteY50" fmla="*/ 902208 h 3011424"/>
              <a:gd name="connsiteX51" fmla="*/ 3730752 w 6169152"/>
              <a:gd name="connsiteY51" fmla="*/ 926592 h 3011424"/>
              <a:gd name="connsiteX52" fmla="*/ 5376672 w 6169152"/>
              <a:gd name="connsiteY52" fmla="*/ 926592 h 3011424"/>
              <a:gd name="connsiteX53" fmla="*/ 3352800 w 6169152"/>
              <a:gd name="connsiteY53" fmla="*/ 1158240 h 3011424"/>
              <a:gd name="connsiteX54" fmla="*/ 1146048 w 6169152"/>
              <a:gd name="connsiteY54" fmla="*/ 1182624 h 3011424"/>
              <a:gd name="connsiteX55" fmla="*/ 3169920 w 6169152"/>
              <a:gd name="connsiteY55" fmla="*/ 1219200 h 3011424"/>
              <a:gd name="connsiteX56" fmla="*/ 1816608 w 6169152"/>
              <a:gd name="connsiteY56" fmla="*/ 1158240 h 3011424"/>
              <a:gd name="connsiteX57" fmla="*/ 1584960 w 6169152"/>
              <a:gd name="connsiteY57" fmla="*/ 1146048 h 3011424"/>
              <a:gd name="connsiteX58" fmla="*/ 4011168 w 6169152"/>
              <a:gd name="connsiteY58" fmla="*/ 1231392 h 3011424"/>
              <a:gd name="connsiteX59" fmla="*/ 2097024 w 6169152"/>
              <a:gd name="connsiteY59" fmla="*/ 1194816 h 3011424"/>
              <a:gd name="connsiteX60" fmla="*/ 1804416 w 6169152"/>
              <a:gd name="connsiteY60" fmla="*/ 1207008 h 3011424"/>
              <a:gd name="connsiteX61" fmla="*/ 3035808 w 6169152"/>
              <a:gd name="connsiteY61" fmla="*/ 1304544 h 3011424"/>
              <a:gd name="connsiteX62" fmla="*/ 5401056 w 6169152"/>
              <a:gd name="connsiteY62" fmla="*/ 1328928 h 3011424"/>
              <a:gd name="connsiteX63" fmla="*/ 3633216 w 6169152"/>
              <a:gd name="connsiteY63" fmla="*/ 1304544 h 3011424"/>
              <a:gd name="connsiteX64" fmla="*/ 1304544 w 6169152"/>
              <a:gd name="connsiteY64" fmla="*/ 1231392 h 3011424"/>
              <a:gd name="connsiteX65" fmla="*/ 1207008 w 6169152"/>
              <a:gd name="connsiteY65" fmla="*/ 1219200 h 3011424"/>
              <a:gd name="connsiteX66" fmla="*/ 4974336 w 6169152"/>
              <a:gd name="connsiteY66" fmla="*/ 1414272 h 3011424"/>
              <a:gd name="connsiteX67" fmla="*/ 1097280 w 6169152"/>
              <a:gd name="connsiteY67" fmla="*/ 1402080 h 3011424"/>
              <a:gd name="connsiteX68" fmla="*/ 1755648 w 6169152"/>
              <a:gd name="connsiteY68" fmla="*/ 1414272 h 3011424"/>
              <a:gd name="connsiteX69" fmla="*/ 1755648 w 6169152"/>
              <a:gd name="connsiteY69" fmla="*/ 1426464 h 3011424"/>
              <a:gd name="connsiteX70" fmla="*/ 2316480 w 6169152"/>
              <a:gd name="connsiteY70" fmla="*/ 1438656 h 3011424"/>
              <a:gd name="connsiteX71" fmla="*/ 4852416 w 6169152"/>
              <a:gd name="connsiteY71" fmla="*/ 1499616 h 3011424"/>
              <a:gd name="connsiteX72" fmla="*/ 2414016 w 6169152"/>
              <a:gd name="connsiteY72" fmla="*/ 1475232 h 3011424"/>
              <a:gd name="connsiteX73" fmla="*/ 792480 w 6169152"/>
              <a:gd name="connsiteY73" fmla="*/ 1450848 h 3011424"/>
              <a:gd name="connsiteX74" fmla="*/ 2084832 w 6169152"/>
              <a:gd name="connsiteY74" fmla="*/ 1463040 h 3011424"/>
              <a:gd name="connsiteX75" fmla="*/ 4413504 w 6169152"/>
              <a:gd name="connsiteY75" fmla="*/ 1584960 h 3011424"/>
              <a:gd name="connsiteX76" fmla="*/ 4730496 w 6169152"/>
              <a:gd name="connsiteY76" fmla="*/ 1597152 h 3011424"/>
              <a:gd name="connsiteX77" fmla="*/ 2926080 w 6169152"/>
              <a:gd name="connsiteY77" fmla="*/ 1731264 h 3011424"/>
              <a:gd name="connsiteX78" fmla="*/ 4608576 w 6169152"/>
              <a:gd name="connsiteY78" fmla="*/ 1792224 h 3011424"/>
              <a:gd name="connsiteX79" fmla="*/ 0 w 6169152"/>
              <a:gd name="connsiteY79" fmla="*/ 1353312 h 3011424"/>
              <a:gd name="connsiteX80" fmla="*/ 2450592 w 6169152"/>
              <a:gd name="connsiteY80" fmla="*/ 1353312 h 3011424"/>
              <a:gd name="connsiteX81" fmla="*/ 4011168 w 6169152"/>
              <a:gd name="connsiteY81" fmla="*/ 1389888 h 3011424"/>
              <a:gd name="connsiteX82" fmla="*/ 1609344 w 6169152"/>
              <a:gd name="connsiteY82" fmla="*/ 1402080 h 3011424"/>
              <a:gd name="connsiteX83" fmla="*/ 2718816 w 6169152"/>
              <a:gd name="connsiteY83" fmla="*/ 1463040 h 3011424"/>
              <a:gd name="connsiteX84" fmla="*/ 4084320 w 6169152"/>
              <a:gd name="connsiteY84" fmla="*/ 1499616 h 3011424"/>
              <a:gd name="connsiteX85" fmla="*/ 2157984 w 6169152"/>
              <a:gd name="connsiteY85" fmla="*/ 1597152 h 3011424"/>
              <a:gd name="connsiteX86" fmla="*/ 1804416 w 6169152"/>
              <a:gd name="connsiteY86" fmla="*/ 1609344 h 3011424"/>
              <a:gd name="connsiteX87" fmla="*/ 3706368 w 6169152"/>
              <a:gd name="connsiteY87" fmla="*/ 1694688 h 3011424"/>
              <a:gd name="connsiteX88" fmla="*/ 3669792 w 6169152"/>
              <a:gd name="connsiteY88" fmla="*/ 1719072 h 3011424"/>
              <a:gd name="connsiteX89" fmla="*/ 4072128 w 6169152"/>
              <a:gd name="connsiteY89" fmla="*/ 1914144 h 3011424"/>
              <a:gd name="connsiteX90" fmla="*/ 2852928 w 6169152"/>
              <a:gd name="connsiteY90" fmla="*/ 1950720 h 3011424"/>
              <a:gd name="connsiteX91" fmla="*/ 2657856 w 6169152"/>
              <a:gd name="connsiteY91" fmla="*/ 1987296 h 3011424"/>
              <a:gd name="connsiteX92" fmla="*/ 4803648 w 6169152"/>
              <a:gd name="connsiteY92" fmla="*/ 2036064 h 3011424"/>
              <a:gd name="connsiteX93" fmla="*/ 1780032 w 6169152"/>
              <a:gd name="connsiteY93" fmla="*/ 1975104 h 3011424"/>
              <a:gd name="connsiteX94" fmla="*/ 1816608 w 6169152"/>
              <a:gd name="connsiteY94" fmla="*/ 2011680 h 3011424"/>
              <a:gd name="connsiteX95" fmla="*/ 1072896 w 6169152"/>
              <a:gd name="connsiteY95" fmla="*/ 2084832 h 3011424"/>
              <a:gd name="connsiteX96" fmla="*/ 2084832 w 6169152"/>
              <a:gd name="connsiteY96" fmla="*/ 2121408 h 3011424"/>
              <a:gd name="connsiteX97" fmla="*/ 2987040 w 6169152"/>
              <a:gd name="connsiteY97" fmla="*/ 2133600 h 3011424"/>
              <a:gd name="connsiteX98" fmla="*/ 1755648 w 6169152"/>
              <a:gd name="connsiteY98" fmla="*/ 2109216 h 3011424"/>
              <a:gd name="connsiteX99" fmla="*/ 950976 w 6169152"/>
              <a:gd name="connsiteY99" fmla="*/ 2097024 h 3011424"/>
              <a:gd name="connsiteX100" fmla="*/ 2401824 w 6169152"/>
              <a:gd name="connsiteY100" fmla="*/ 2133600 h 3011424"/>
              <a:gd name="connsiteX101" fmla="*/ 2999232 w 6169152"/>
              <a:gd name="connsiteY101" fmla="*/ 2170176 h 3011424"/>
              <a:gd name="connsiteX102" fmla="*/ 2828544 w 6169152"/>
              <a:gd name="connsiteY102" fmla="*/ 2182368 h 3011424"/>
              <a:gd name="connsiteX103" fmla="*/ 5132832 w 6169152"/>
              <a:gd name="connsiteY103" fmla="*/ 2145792 h 3011424"/>
              <a:gd name="connsiteX104" fmla="*/ 1780032 w 6169152"/>
              <a:gd name="connsiteY104" fmla="*/ 2121408 h 3011424"/>
              <a:gd name="connsiteX105" fmla="*/ 2182368 w 6169152"/>
              <a:gd name="connsiteY105" fmla="*/ 2109216 h 3011424"/>
              <a:gd name="connsiteX106" fmla="*/ 3840480 w 6169152"/>
              <a:gd name="connsiteY106" fmla="*/ 2121408 h 3011424"/>
              <a:gd name="connsiteX107" fmla="*/ 1475232 w 6169152"/>
              <a:gd name="connsiteY107" fmla="*/ 2243328 h 3011424"/>
              <a:gd name="connsiteX108" fmla="*/ 1621536 w 6169152"/>
              <a:gd name="connsiteY108" fmla="*/ 2255520 h 3011424"/>
              <a:gd name="connsiteX109" fmla="*/ 4194048 w 6169152"/>
              <a:gd name="connsiteY109" fmla="*/ 2548128 h 3011424"/>
              <a:gd name="connsiteX110" fmla="*/ 5023104 w 6169152"/>
              <a:gd name="connsiteY110" fmla="*/ 2609088 h 3011424"/>
              <a:gd name="connsiteX111" fmla="*/ 1572768 w 6169152"/>
              <a:gd name="connsiteY111" fmla="*/ 2084832 h 3011424"/>
              <a:gd name="connsiteX112" fmla="*/ 3767328 w 6169152"/>
              <a:gd name="connsiteY112" fmla="*/ 2243328 h 3011424"/>
              <a:gd name="connsiteX113" fmla="*/ 4767072 w 6169152"/>
              <a:gd name="connsiteY113" fmla="*/ 2365248 h 3011424"/>
              <a:gd name="connsiteX114" fmla="*/ 3157728 w 6169152"/>
              <a:gd name="connsiteY114" fmla="*/ 2523744 h 3011424"/>
              <a:gd name="connsiteX115" fmla="*/ 3560064 w 6169152"/>
              <a:gd name="connsiteY115" fmla="*/ 2609088 h 3011424"/>
              <a:gd name="connsiteX116" fmla="*/ 316992 w 6169152"/>
              <a:gd name="connsiteY116" fmla="*/ 2511552 h 3011424"/>
              <a:gd name="connsiteX117" fmla="*/ 3377184 w 6169152"/>
              <a:gd name="connsiteY117" fmla="*/ 2499360 h 3011424"/>
              <a:gd name="connsiteX118" fmla="*/ 4084320 w 6169152"/>
              <a:gd name="connsiteY118" fmla="*/ 2621280 h 3011424"/>
              <a:gd name="connsiteX119" fmla="*/ 4425696 w 6169152"/>
              <a:gd name="connsiteY119" fmla="*/ 2633472 h 3011424"/>
              <a:gd name="connsiteX120" fmla="*/ 3547872 w 6169152"/>
              <a:gd name="connsiteY120" fmla="*/ 2609088 h 3011424"/>
              <a:gd name="connsiteX121" fmla="*/ 1060704 w 6169152"/>
              <a:gd name="connsiteY121" fmla="*/ 2450592 h 3011424"/>
              <a:gd name="connsiteX122" fmla="*/ 3852672 w 6169152"/>
              <a:gd name="connsiteY122" fmla="*/ 2682240 h 3011424"/>
              <a:gd name="connsiteX123" fmla="*/ 4157472 w 6169152"/>
              <a:gd name="connsiteY123" fmla="*/ 2706624 h 3011424"/>
              <a:gd name="connsiteX124" fmla="*/ 4169664 w 6169152"/>
              <a:gd name="connsiteY124" fmla="*/ 2779776 h 3011424"/>
              <a:gd name="connsiteX125" fmla="*/ 3450336 w 6169152"/>
              <a:gd name="connsiteY125" fmla="*/ 2779776 h 3011424"/>
              <a:gd name="connsiteX126" fmla="*/ 4511040 w 6169152"/>
              <a:gd name="connsiteY126" fmla="*/ 2767584 h 3011424"/>
              <a:gd name="connsiteX127" fmla="*/ 2023872 w 6169152"/>
              <a:gd name="connsiteY127" fmla="*/ 2621280 h 3011424"/>
              <a:gd name="connsiteX128" fmla="*/ 2962656 w 6169152"/>
              <a:gd name="connsiteY128" fmla="*/ 2682240 h 3011424"/>
              <a:gd name="connsiteX129" fmla="*/ 2913888 w 6169152"/>
              <a:gd name="connsiteY129" fmla="*/ 2731008 h 3011424"/>
              <a:gd name="connsiteX130" fmla="*/ 1463040 w 6169152"/>
              <a:gd name="connsiteY130" fmla="*/ 2755392 h 3011424"/>
              <a:gd name="connsiteX131" fmla="*/ 2462784 w 6169152"/>
              <a:gd name="connsiteY131" fmla="*/ 2779776 h 3011424"/>
              <a:gd name="connsiteX132" fmla="*/ 2011680 w 6169152"/>
              <a:gd name="connsiteY132" fmla="*/ 2840736 h 3011424"/>
              <a:gd name="connsiteX133" fmla="*/ 2950464 w 6169152"/>
              <a:gd name="connsiteY133" fmla="*/ 2938272 h 3011424"/>
              <a:gd name="connsiteX134" fmla="*/ 3182112 w 6169152"/>
              <a:gd name="connsiteY134" fmla="*/ 2974848 h 3011424"/>
              <a:gd name="connsiteX135" fmla="*/ 2950464 w 6169152"/>
              <a:gd name="connsiteY135" fmla="*/ 3011424 h 3011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6169152" h="3011424">
                <a:moveTo>
                  <a:pt x="1097280" y="85344"/>
                </a:moveTo>
                <a:cubicBezTo>
                  <a:pt x="2283926" y="65891"/>
                  <a:pt x="2515657" y="72098"/>
                  <a:pt x="3584448" y="24384"/>
                </a:cubicBezTo>
                <a:cubicBezTo>
                  <a:pt x="3706517" y="18934"/>
                  <a:pt x="3828288" y="8128"/>
                  <a:pt x="3950208" y="0"/>
                </a:cubicBezTo>
                <a:cubicBezTo>
                  <a:pt x="4621286" y="43295"/>
                  <a:pt x="4031627" y="9789"/>
                  <a:pt x="4754880" y="36576"/>
                </a:cubicBezTo>
                <a:cubicBezTo>
                  <a:pt x="4832150" y="39438"/>
                  <a:pt x="4909275" y="45481"/>
                  <a:pt x="4986528" y="48768"/>
                </a:cubicBezTo>
                <a:lnTo>
                  <a:pt x="5327904" y="60960"/>
                </a:lnTo>
                <a:cubicBezTo>
                  <a:pt x="6322302" y="281937"/>
                  <a:pt x="5525396" y="87806"/>
                  <a:pt x="3194304" y="121920"/>
                </a:cubicBezTo>
                <a:cubicBezTo>
                  <a:pt x="3144869" y="122643"/>
                  <a:pt x="3097214" y="141572"/>
                  <a:pt x="3048000" y="146304"/>
                </a:cubicBezTo>
                <a:cubicBezTo>
                  <a:pt x="1431302" y="301756"/>
                  <a:pt x="3436973" y="82065"/>
                  <a:pt x="2218944" y="231648"/>
                </a:cubicBezTo>
                <a:cubicBezTo>
                  <a:pt x="1731527" y="291506"/>
                  <a:pt x="1760048" y="269979"/>
                  <a:pt x="1133856" y="280416"/>
                </a:cubicBezTo>
                <a:cubicBezTo>
                  <a:pt x="920289" y="327875"/>
                  <a:pt x="1045232" y="293765"/>
                  <a:pt x="1255776" y="292608"/>
                </a:cubicBezTo>
                <a:lnTo>
                  <a:pt x="5462016" y="280416"/>
                </a:lnTo>
                <a:lnTo>
                  <a:pt x="4974336" y="292608"/>
                </a:lnTo>
                <a:lnTo>
                  <a:pt x="1706880" y="341376"/>
                </a:lnTo>
                <a:cubicBezTo>
                  <a:pt x="1621536" y="357632"/>
                  <a:pt x="1536544" y="375861"/>
                  <a:pt x="1450848" y="390144"/>
                </a:cubicBezTo>
                <a:cubicBezTo>
                  <a:pt x="1247035" y="424113"/>
                  <a:pt x="1164300" y="429932"/>
                  <a:pt x="963168" y="451104"/>
                </a:cubicBezTo>
                <a:cubicBezTo>
                  <a:pt x="806424" y="495888"/>
                  <a:pt x="946805" y="459253"/>
                  <a:pt x="804672" y="487680"/>
                </a:cubicBezTo>
                <a:cubicBezTo>
                  <a:pt x="800687" y="488477"/>
                  <a:pt x="812804" y="487859"/>
                  <a:pt x="816864" y="487680"/>
                </a:cubicBezTo>
                <a:lnTo>
                  <a:pt x="2755392" y="402336"/>
                </a:lnTo>
                <a:cubicBezTo>
                  <a:pt x="3137253" y="388752"/>
                  <a:pt x="3519424" y="386080"/>
                  <a:pt x="3901440" y="377952"/>
                </a:cubicBezTo>
                <a:lnTo>
                  <a:pt x="5035296" y="390144"/>
                </a:lnTo>
                <a:lnTo>
                  <a:pt x="6169152" y="414528"/>
                </a:lnTo>
                <a:lnTo>
                  <a:pt x="2182368" y="438912"/>
                </a:lnTo>
                <a:cubicBezTo>
                  <a:pt x="2059852" y="440628"/>
                  <a:pt x="1938775" y="466091"/>
                  <a:pt x="1816608" y="475488"/>
                </a:cubicBezTo>
                <a:cubicBezTo>
                  <a:pt x="1621731" y="490479"/>
                  <a:pt x="1426388" y="498708"/>
                  <a:pt x="1231392" y="512064"/>
                </a:cubicBezTo>
                <a:cubicBezTo>
                  <a:pt x="412798" y="568132"/>
                  <a:pt x="1330367" y="512697"/>
                  <a:pt x="719328" y="548640"/>
                </a:cubicBezTo>
                <a:lnTo>
                  <a:pt x="365760" y="597408"/>
                </a:lnTo>
                <a:cubicBezTo>
                  <a:pt x="333248" y="601472"/>
                  <a:pt x="235459" y="609770"/>
                  <a:pt x="268224" y="609600"/>
                </a:cubicBezTo>
                <a:lnTo>
                  <a:pt x="2718816" y="585216"/>
                </a:lnTo>
                <a:lnTo>
                  <a:pt x="3584448" y="560832"/>
                </a:lnTo>
                <a:cubicBezTo>
                  <a:pt x="3763340" y="554610"/>
                  <a:pt x="4120896" y="536448"/>
                  <a:pt x="4120896" y="536448"/>
                </a:cubicBezTo>
                <a:lnTo>
                  <a:pt x="5096256" y="548640"/>
                </a:lnTo>
                <a:cubicBezTo>
                  <a:pt x="5189799" y="550456"/>
                  <a:pt x="5283608" y="551205"/>
                  <a:pt x="5376672" y="560832"/>
                </a:cubicBezTo>
                <a:cubicBezTo>
                  <a:pt x="5402239" y="563477"/>
                  <a:pt x="5449824" y="585216"/>
                  <a:pt x="5449824" y="585216"/>
                </a:cubicBezTo>
                <a:cubicBezTo>
                  <a:pt x="5005825" y="643129"/>
                  <a:pt x="4885246" y="664500"/>
                  <a:pt x="4303776" y="682752"/>
                </a:cubicBezTo>
                <a:cubicBezTo>
                  <a:pt x="3686299" y="702135"/>
                  <a:pt x="3068320" y="699008"/>
                  <a:pt x="2450592" y="707136"/>
                </a:cubicBezTo>
                <a:cubicBezTo>
                  <a:pt x="2308352" y="715264"/>
                  <a:pt x="2166304" y="728129"/>
                  <a:pt x="2023872" y="731520"/>
                </a:cubicBezTo>
                <a:cubicBezTo>
                  <a:pt x="1654130" y="740323"/>
                  <a:pt x="544562" y="746129"/>
                  <a:pt x="914400" y="743712"/>
                </a:cubicBezTo>
                <a:lnTo>
                  <a:pt x="3889248" y="719328"/>
                </a:lnTo>
                <a:lnTo>
                  <a:pt x="4840224" y="694944"/>
                </a:lnTo>
                <a:cubicBezTo>
                  <a:pt x="4937840" y="693987"/>
                  <a:pt x="5228917" y="689890"/>
                  <a:pt x="5132832" y="707136"/>
                </a:cubicBezTo>
                <a:cubicBezTo>
                  <a:pt x="3605715" y="981234"/>
                  <a:pt x="2774102" y="875082"/>
                  <a:pt x="1011936" y="890016"/>
                </a:cubicBezTo>
                <a:cubicBezTo>
                  <a:pt x="1924035" y="963970"/>
                  <a:pt x="1676777" y="958339"/>
                  <a:pt x="3145536" y="902208"/>
                </a:cubicBezTo>
                <a:cubicBezTo>
                  <a:pt x="3224387" y="899195"/>
                  <a:pt x="3299968" y="869696"/>
                  <a:pt x="3377184" y="853440"/>
                </a:cubicBezTo>
                <a:cubicBezTo>
                  <a:pt x="3636070" y="698109"/>
                  <a:pt x="3435490" y="832249"/>
                  <a:pt x="2755392" y="829056"/>
                </a:cubicBezTo>
                <a:lnTo>
                  <a:pt x="841248" y="804672"/>
                </a:lnTo>
                <a:cubicBezTo>
                  <a:pt x="1870209" y="837864"/>
                  <a:pt x="986192" y="812600"/>
                  <a:pt x="3108960" y="829056"/>
                </a:cubicBezTo>
                <a:lnTo>
                  <a:pt x="4364736" y="841248"/>
                </a:lnTo>
                <a:cubicBezTo>
                  <a:pt x="4242816" y="849376"/>
                  <a:pt x="4121160" y="864318"/>
                  <a:pt x="3998976" y="865632"/>
                </a:cubicBezTo>
                <a:lnTo>
                  <a:pt x="963168" y="877824"/>
                </a:lnTo>
                <a:lnTo>
                  <a:pt x="2194560" y="902208"/>
                </a:lnTo>
                <a:lnTo>
                  <a:pt x="3730752" y="926592"/>
                </a:lnTo>
                <a:cubicBezTo>
                  <a:pt x="1203340" y="964315"/>
                  <a:pt x="5323689" y="900101"/>
                  <a:pt x="5376672" y="926592"/>
                </a:cubicBezTo>
                <a:cubicBezTo>
                  <a:pt x="5984014" y="1230263"/>
                  <a:pt x="4030589" y="1117221"/>
                  <a:pt x="3352800" y="1158240"/>
                </a:cubicBezTo>
                <a:cubicBezTo>
                  <a:pt x="2618515" y="1202678"/>
                  <a:pt x="1881632" y="1174496"/>
                  <a:pt x="1146048" y="1182624"/>
                </a:cubicBezTo>
                <a:cubicBezTo>
                  <a:pt x="1820672" y="1194816"/>
                  <a:pt x="2495632" y="1243720"/>
                  <a:pt x="3169920" y="1219200"/>
                </a:cubicBezTo>
                <a:lnTo>
                  <a:pt x="1816608" y="1158240"/>
                </a:lnTo>
                <a:lnTo>
                  <a:pt x="1584960" y="1146048"/>
                </a:lnTo>
                <a:lnTo>
                  <a:pt x="4011168" y="1231392"/>
                </a:lnTo>
                <a:lnTo>
                  <a:pt x="2097024" y="1194816"/>
                </a:lnTo>
                <a:cubicBezTo>
                  <a:pt x="4878047" y="1129380"/>
                  <a:pt x="1809364" y="1200205"/>
                  <a:pt x="1804416" y="1207008"/>
                </a:cubicBezTo>
                <a:cubicBezTo>
                  <a:pt x="1562237" y="1540005"/>
                  <a:pt x="2624295" y="1290594"/>
                  <a:pt x="3035808" y="1304544"/>
                </a:cubicBezTo>
                <a:cubicBezTo>
                  <a:pt x="3823813" y="1331256"/>
                  <a:pt x="4612598" y="1328928"/>
                  <a:pt x="5401056" y="1328928"/>
                </a:cubicBezTo>
                <a:cubicBezTo>
                  <a:pt x="5990392" y="1328928"/>
                  <a:pt x="4222496" y="1312672"/>
                  <a:pt x="3633216" y="1304544"/>
                </a:cubicBezTo>
                <a:lnTo>
                  <a:pt x="1304544" y="1231392"/>
                </a:lnTo>
                <a:cubicBezTo>
                  <a:pt x="1271799" y="1230240"/>
                  <a:pt x="1174284" y="1217569"/>
                  <a:pt x="1207008" y="1219200"/>
                </a:cubicBezTo>
                <a:cubicBezTo>
                  <a:pt x="2462908" y="1281786"/>
                  <a:pt x="6231788" y="1418226"/>
                  <a:pt x="4974336" y="1414272"/>
                </a:cubicBezTo>
                <a:lnTo>
                  <a:pt x="1097280" y="1402080"/>
                </a:lnTo>
                <a:lnTo>
                  <a:pt x="1755648" y="1414272"/>
                </a:lnTo>
                <a:cubicBezTo>
                  <a:pt x="4288075" y="1505531"/>
                  <a:pt x="4685192" y="1546527"/>
                  <a:pt x="1755648" y="1426464"/>
                </a:cubicBezTo>
                <a:cubicBezTo>
                  <a:pt x="1568817" y="1418807"/>
                  <a:pt x="2129544" y="1434240"/>
                  <a:pt x="2316480" y="1438656"/>
                </a:cubicBezTo>
                <a:lnTo>
                  <a:pt x="4852416" y="1499616"/>
                </a:lnTo>
                <a:cubicBezTo>
                  <a:pt x="6023486" y="1606077"/>
                  <a:pt x="5168211" y="1521782"/>
                  <a:pt x="2414016" y="1475232"/>
                </a:cubicBezTo>
                <a:lnTo>
                  <a:pt x="792480" y="1450848"/>
                </a:lnTo>
                <a:cubicBezTo>
                  <a:pt x="1320804" y="1421497"/>
                  <a:pt x="1174549" y="1423888"/>
                  <a:pt x="2084832" y="1463040"/>
                </a:cubicBezTo>
                <a:lnTo>
                  <a:pt x="4413504" y="1584960"/>
                </a:lnTo>
                <a:cubicBezTo>
                  <a:pt x="4519111" y="1590313"/>
                  <a:pt x="4624832" y="1593088"/>
                  <a:pt x="4730496" y="1597152"/>
                </a:cubicBezTo>
                <a:cubicBezTo>
                  <a:pt x="4129024" y="1641856"/>
                  <a:pt x="3245739" y="1219810"/>
                  <a:pt x="2926080" y="1731264"/>
                </a:cubicBezTo>
                <a:cubicBezTo>
                  <a:pt x="2628645" y="2207161"/>
                  <a:pt x="5156918" y="1911665"/>
                  <a:pt x="4608576" y="1792224"/>
                </a:cubicBezTo>
                <a:cubicBezTo>
                  <a:pt x="3513415" y="1553674"/>
                  <a:pt x="1291094" y="1436908"/>
                  <a:pt x="0" y="1353312"/>
                </a:cubicBezTo>
                <a:cubicBezTo>
                  <a:pt x="948676" y="1305878"/>
                  <a:pt x="432191" y="1327184"/>
                  <a:pt x="2450592" y="1353312"/>
                </a:cubicBezTo>
                <a:cubicBezTo>
                  <a:pt x="2970883" y="1360047"/>
                  <a:pt x="3490976" y="1377696"/>
                  <a:pt x="4011168" y="1389888"/>
                </a:cubicBezTo>
                <a:cubicBezTo>
                  <a:pt x="3210560" y="1393952"/>
                  <a:pt x="2408683" y="1356834"/>
                  <a:pt x="1609344" y="1402080"/>
                </a:cubicBezTo>
                <a:lnTo>
                  <a:pt x="2718816" y="1463040"/>
                </a:lnTo>
                <a:cubicBezTo>
                  <a:pt x="3173794" y="1480970"/>
                  <a:pt x="3629152" y="1487424"/>
                  <a:pt x="4084320" y="1499616"/>
                </a:cubicBezTo>
                <a:lnTo>
                  <a:pt x="2157984" y="1597152"/>
                </a:lnTo>
                <a:cubicBezTo>
                  <a:pt x="2040194" y="1602821"/>
                  <a:pt x="1689575" y="1582548"/>
                  <a:pt x="1804416" y="1609344"/>
                </a:cubicBezTo>
                <a:cubicBezTo>
                  <a:pt x="2259875" y="1715618"/>
                  <a:pt x="3355899" y="1691075"/>
                  <a:pt x="3706368" y="1694688"/>
                </a:cubicBezTo>
                <a:cubicBezTo>
                  <a:pt x="3694176" y="1702816"/>
                  <a:pt x="3684400" y="1717931"/>
                  <a:pt x="3669792" y="1719072"/>
                </a:cubicBezTo>
                <a:cubicBezTo>
                  <a:pt x="1741743" y="1869701"/>
                  <a:pt x="1337341" y="1775674"/>
                  <a:pt x="4072128" y="1914144"/>
                </a:cubicBezTo>
                <a:cubicBezTo>
                  <a:pt x="3665728" y="1926336"/>
                  <a:pt x="3258968" y="1929718"/>
                  <a:pt x="2852928" y="1950720"/>
                </a:cubicBezTo>
                <a:cubicBezTo>
                  <a:pt x="2786859" y="1954137"/>
                  <a:pt x="2591762" y="1984404"/>
                  <a:pt x="2657856" y="1987296"/>
                </a:cubicBezTo>
                <a:cubicBezTo>
                  <a:pt x="3372621" y="2018567"/>
                  <a:pt x="5518951" y="2050485"/>
                  <a:pt x="4803648" y="2036064"/>
                </a:cubicBezTo>
                <a:lnTo>
                  <a:pt x="1780032" y="1975104"/>
                </a:lnTo>
                <a:cubicBezTo>
                  <a:pt x="1792224" y="1987296"/>
                  <a:pt x="1799378" y="2011022"/>
                  <a:pt x="1816608" y="2011680"/>
                </a:cubicBezTo>
                <a:cubicBezTo>
                  <a:pt x="3260559" y="2066793"/>
                  <a:pt x="5203917" y="1997403"/>
                  <a:pt x="1072896" y="2084832"/>
                </a:cubicBezTo>
                <a:cubicBezTo>
                  <a:pt x="610986" y="2142571"/>
                  <a:pt x="912319" y="2100090"/>
                  <a:pt x="2084832" y="2121408"/>
                </a:cubicBezTo>
                <a:lnTo>
                  <a:pt x="2987040" y="2133600"/>
                </a:lnTo>
                <a:cubicBezTo>
                  <a:pt x="2576777" y="2118405"/>
                  <a:pt x="2166126" y="2116590"/>
                  <a:pt x="1755648" y="2109216"/>
                </a:cubicBezTo>
                <a:lnTo>
                  <a:pt x="950976" y="2097024"/>
                </a:lnTo>
                <a:cubicBezTo>
                  <a:pt x="1434402" y="2115266"/>
                  <a:pt x="1918208" y="2121408"/>
                  <a:pt x="2401824" y="2133600"/>
                </a:cubicBezTo>
                <a:cubicBezTo>
                  <a:pt x="2600960" y="2145792"/>
                  <a:pt x="2801013" y="2147522"/>
                  <a:pt x="2999232" y="2170176"/>
                </a:cubicBezTo>
                <a:cubicBezTo>
                  <a:pt x="3055904" y="2176653"/>
                  <a:pt x="2771507" y="2183020"/>
                  <a:pt x="2828544" y="2182368"/>
                </a:cubicBezTo>
                <a:lnTo>
                  <a:pt x="5132832" y="2145792"/>
                </a:lnTo>
                <a:lnTo>
                  <a:pt x="1780032" y="2121408"/>
                </a:lnTo>
                <a:cubicBezTo>
                  <a:pt x="1645869" y="2119745"/>
                  <a:pt x="2048194" y="2109216"/>
                  <a:pt x="2182368" y="2109216"/>
                </a:cubicBezTo>
                <a:lnTo>
                  <a:pt x="3840480" y="2121408"/>
                </a:lnTo>
                <a:cubicBezTo>
                  <a:pt x="1984516" y="2286383"/>
                  <a:pt x="3499002" y="2177336"/>
                  <a:pt x="1475232" y="2243328"/>
                </a:cubicBezTo>
                <a:cubicBezTo>
                  <a:pt x="1426321" y="2244923"/>
                  <a:pt x="1572904" y="2250068"/>
                  <a:pt x="1621536" y="2255520"/>
                </a:cubicBezTo>
                <a:lnTo>
                  <a:pt x="4194048" y="2548128"/>
                </a:lnTo>
                <a:cubicBezTo>
                  <a:pt x="4469661" y="2576776"/>
                  <a:pt x="5297292" y="2649138"/>
                  <a:pt x="5023104" y="2609088"/>
                </a:cubicBezTo>
                <a:cubicBezTo>
                  <a:pt x="1227683" y="2054701"/>
                  <a:pt x="-510824" y="2044763"/>
                  <a:pt x="1572768" y="2084832"/>
                </a:cubicBezTo>
                <a:lnTo>
                  <a:pt x="3767328" y="2243328"/>
                </a:lnTo>
                <a:cubicBezTo>
                  <a:pt x="4101759" y="2272686"/>
                  <a:pt x="5072068" y="2224950"/>
                  <a:pt x="4767072" y="2365248"/>
                </a:cubicBezTo>
                <a:cubicBezTo>
                  <a:pt x="4277356" y="2590517"/>
                  <a:pt x="3694176" y="2470912"/>
                  <a:pt x="3157728" y="2523744"/>
                </a:cubicBezTo>
                <a:cubicBezTo>
                  <a:pt x="3291840" y="2552192"/>
                  <a:pt x="3697154" y="2607782"/>
                  <a:pt x="3560064" y="2609088"/>
                </a:cubicBezTo>
                <a:cubicBezTo>
                  <a:pt x="1160591" y="2631940"/>
                  <a:pt x="1514133" y="2667701"/>
                  <a:pt x="316992" y="2511552"/>
                </a:cubicBezTo>
                <a:cubicBezTo>
                  <a:pt x="1337056" y="2507488"/>
                  <a:pt x="2357544" y="2469662"/>
                  <a:pt x="3377184" y="2499360"/>
                </a:cubicBezTo>
                <a:cubicBezTo>
                  <a:pt x="3616272" y="2506324"/>
                  <a:pt x="3847063" y="2590933"/>
                  <a:pt x="4084320" y="2621280"/>
                </a:cubicBezTo>
                <a:cubicBezTo>
                  <a:pt x="4197264" y="2635726"/>
                  <a:pt x="4539531" y="2636059"/>
                  <a:pt x="4425696" y="2633472"/>
                </a:cubicBezTo>
                <a:lnTo>
                  <a:pt x="3547872" y="2609088"/>
                </a:lnTo>
                <a:cubicBezTo>
                  <a:pt x="2718816" y="2556256"/>
                  <a:pt x="252905" y="2256720"/>
                  <a:pt x="1060704" y="2450592"/>
                </a:cubicBezTo>
                <a:cubicBezTo>
                  <a:pt x="1968772" y="2668528"/>
                  <a:pt x="2921994" y="2605294"/>
                  <a:pt x="3852672" y="2682240"/>
                </a:cubicBezTo>
                <a:lnTo>
                  <a:pt x="4157472" y="2706624"/>
                </a:lnTo>
                <a:cubicBezTo>
                  <a:pt x="2227040" y="2721360"/>
                  <a:pt x="1823070" y="2700230"/>
                  <a:pt x="4169664" y="2779776"/>
                </a:cubicBezTo>
                <a:cubicBezTo>
                  <a:pt x="4673883" y="2796868"/>
                  <a:pt x="5980276" y="2804102"/>
                  <a:pt x="3450336" y="2779776"/>
                </a:cubicBezTo>
                <a:cubicBezTo>
                  <a:pt x="3803904" y="2775712"/>
                  <a:pt x="4820862" y="2937986"/>
                  <a:pt x="4511040" y="2767584"/>
                </a:cubicBezTo>
                <a:cubicBezTo>
                  <a:pt x="4277527" y="2639152"/>
                  <a:pt x="2321796" y="2627423"/>
                  <a:pt x="2023872" y="2621280"/>
                </a:cubicBezTo>
                <a:cubicBezTo>
                  <a:pt x="2336800" y="2641600"/>
                  <a:pt x="2651425" y="2643869"/>
                  <a:pt x="2962656" y="2682240"/>
                </a:cubicBezTo>
                <a:cubicBezTo>
                  <a:pt x="2985473" y="2685053"/>
                  <a:pt x="2936850" y="2729888"/>
                  <a:pt x="2913888" y="2731008"/>
                </a:cubicBezTo>
                <a:cubicBezTo>
                  <a:pt x="2430778" y="2754574"/>
                  <a:pt x="1946656" y="2747264"/>
                  <a:pt x="1463040" y="2755392"/>
                </a:cubicBezTo>
                <a:cubicBezTo>
                  <a:pt x="1796288" y="2763520"/>
                  <a:pt x="2133398" y="2728538"/>
                  <a:pt x="2462784" y="2779776"/>
                </a:cubicBezTo>
                <a:cubicBezTo>
                  <a:pt x="2612716" y="2803099"/>
                  <a:pt x="1867375" y="2793837"/>
                  <a:pt x="2011680" y="2840736"/>
                </a:cubicBezTo>
                <a:cubicBezTo>
                  <a:pt x="2310887" y="2937978"/>
                  <a:pt x="2637897" y="2902457"/>
                  <a:pt x="2950464" y="2938272"/>
                </a:cubicBezTo>
                <a:cubicBezTo>
                  <a:pt x="3028128" y="2947171"/>
                  <a:pt x="3104896" y="2962656"/>
                  <a:pt x="3182112" y="2974848"/>
                </a:cubicBezTo>
                <a:cubicBezTo>
                  <a:pt x="2657850" y="3003186"/>
                  <a:pt x="2580652" y="2990879"/>
                  <a:pt x="2950464" y="3011424"/>
                </a:cubicBezTo>
              </a:path>
            </a:pathLst>
          </a:custGeom>
          <a:noFill/>
          <a:ln w="2159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Google Shape;85;p13"/>
          <p:cNvSpPr/>
          <p:nvPr/>
        </p:nvSpPr>
        <p:spPr>
          <a:xfrm>
            <a:off x="4005064" y="368762"/>
            <a:ext cx="2752938" cy="623798"/>
          </a:xfrm>
          <a:prstGeom prst="rect">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i="0" u="none" strike="noStrike" cap="none"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Personal descriptors</a:t>
            </a:r>
            <a:endParaRPr sz="2400" dirty="0">
              <a:latin typeface="Century" panose="02040604050505020304" pitchFamily="18" charset="0"/>
            </a:endParaRPr>
          </a:p>
        </p:txBody>
      </p:sp>
      <p:sp>
        <p:nvSpPr>
          <p:cNvPr id="37" name="Google Shape;105;p13"/>
          <p:cNvSpPr txBox="1"/>
          <p:nvPr/>
        </p:nvSpPr>
        <p:spPr>
          <a:xfrm>
            <a:off x="261113" y="9140455"/>
            <a:ext cx="2951863"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Follow us on Twitter </a:t>
            </a:r>
            <a:r>
              <a:rPr lang="en-GB"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@PsychMapping</a:t>
            </a:r>
            <a:endParaRPr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endParaRPr>
          </a:p>
        </p:txBody>
      </p:sp>
      <p:sp>
        <p:nvSpPr>
          <p:cNvPr id="7" name="Google Shape;113;p14"/>
          <p:cNvSpPr/>
          <p:nvPr/>
        </p:nvSpPr>
        <p:spPr>
          <a:xfrm>
            <a:off x="316992" y="2058125"/>
            <a:ext cx="6224016" cy="1886763"/>
          </a:xfrm>
          <a:prstGeom prst="rect">
            <a:avLst/>
          </a:prstGeom>
          <a:no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Identify ways in which you react prior to, during or after </a:t>
            </a:r>
            <a:r>
              <a:rPr lang="en-GB" sz="2400"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better or worse moments </a:t>
            </a:r>
            <a:r>
              <a:rPr lang="en-GB" sz="24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that you think are most relevant to exploring today's topic. </a:t>
            </a:r>
          </a:p>
          <a:p>
            <a:pPr marL="0" marR="0" lvl="0" indent="0" algn="l" rtl="0">
              <a:spcBef>
                <a:spcPts val="0"/>
              </a:spcBef>
              <a:spcAft>
                <a:spcPts val="0"/>
              </a:spcAft>
              <a:buNone/>
            </a:pPr>
            <a:r>
              <a:rPr lang="en-GB" sz="24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 </a:t>
            </a:r>
          </a:p>
        </p:txBody>
      </p:sp>
      <p:sp>
        <p:nvSpPr>
          <p:cNvPr id="8" name="Google Shape;114;p14"/>
          <p:cNvSpPr/>
          <p:nvPr/>
        </p:nvSpPr>
        <p:spPr>
          <a:xfrm>
            <a:off x="316992" y="7245442"/>
            <a:ext cx="6224016" cy="1667998"/>
          </a:xfrm>
          <a:prstGeom prst="rect">
            <a:avLst/>
          </a:prstGeom>
          <a:noFill/>
          <a:ln>
            <a:noFill/>
          </a:ln>
        </p:spPr>
        <p:txBody>
          <a:bodyPr spcFirstLastPara="1" wrap="square" lIns="91425" tIns="45700" rIns="91425" bIns="45700" anchor="t" anchorCtr="0">
            <a:noAutofit/>
          </a:bodyPr>
          <a:lstStyle/>
          <a:p>
            <a:pPr marR="0" lvl="0" indent="0" algn="l" rtl="0">
              <a:spcBef>
                <a:spcPts val="0"/>
              </a:spcBef>
              <a:spcAft>
                <a:spcPts val="0"/>
              </a:spcAft>
              <a:buClr>
                <a:schemeClr val="dk1"/>
              </a:buClr>
              <a:buSzPts val="1800"/>
              <a:buFont typeface="Arial" panose="020B0604020202020204"/>
              <a:buNone/>
            </a:pPr>
            <a:r>
              <a:rPr lang="en-GB" sz="20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You could mention thoughts, emotions, feelings, confidence, physical sensations, attitudes, interpretations, self-talk, social experiences, decisions, behavioural intentions…</a:t>
            </a:r>
          </a:p>
        </p:txBody>
      </p:sp>
      <p:pic>
        <p:nvPicPr>
          <p:cNvPr id="9" name="Google Shape;409;p21" descr="Batería completa"/>
          <p:cNvPicPr preferRelativeResize="0"/>
          <p:nvPr/>
        </p:nvPicPr>
        <p:blipFill rotWithShape="1">
          <a:blip r:embed="rId2"/>
          <a:srcRect/>
          <a:stretch>
            <a:fillRect/>
          </a:stretch>
        </p:blipFill>
        <p:spPr>
          <a:xfrm>
            <a:off x="4965028" y="4936600"/>
            <a:ext cx="540000" cy="540000"/>
          </a:xfrm>
          <a:prstGeom prst="rect">
            <a:avLst/>
          </a:prstGeom>
          <a:noFill/>
          <a:ln>
            <a:noFill/>
          </a:ln>
        </p:spPr>
      </p:pic>
      <p:pic>
        <p:nvPicPr>
          <p:cNvPr id="10" name="Google Shape;410;p21" descr="Máquina tragaperras"/>
          <p:cNvPicPr preferRelativeResize="0"/>
          <p:nvPr/>
        </p:nvPicPr>
        <p:blipFill rotWithShape="1">
          <a:blip r:embed="rId3"/>
          <a:srcRect/>
          <a:stretch>
            <a:fillRect/>
          </a:stretch>
        </p:blipFill>
        <p:spPr>
          <a:xfrm>
            <a:off x="4149080" y="4829727"/>
            <a:ext cx="540000" cy="540000"/>
          </a:xfrm>
          <a:prstGeom prst="rect">
            <a:avLst/>
          </a:prstGeom>
          <a:noFill/>
          <a:ln>
            <a:noFill/>
          </a:ln>
        </p:spPr>
      </p:pic>
      <p:pic>
        <p:nvPicPr>
          <p:cNvPr id="11" name="Google Shape;411;p21" descr="Fracaso en máquina tragaperras"/>
          <p:cNvPicPr preferRelativeResize="0"/>
          <p:nvPr/>
        </p:nvPicPr>
        <p:blipFill rotWithShape="1">
          <a:blip r:embed="rId4"/>
          <a:srcRect/>
          <a:stretch>
            <a:fillRect/>
          </a:stretch>
        </p:blipFill>
        <p:spPr>
          <a:xfrm>
            <a:off x="1996610" y="4590815"/>
            <a:ext cx="540000" cy="540000"/>
          </a:xfrm>
          <a:prstGeom prst="rect">
            <a:avLst/>
          </a:prstGeom>
          <a:noFill/>
          <a:ln>
            <a:noFill/>
          </a:ln>
        </p:spPr>
      </p:pic>
      <p:pic>
        <p:nvPicPr>
          <p:cNvPr id="12" name="Google Shape;412;p21" descr="Pulgar hacia abajo"/>
          <p:cNvPicPr preferRelativeResize="0"/>
          <p:nvPr/>
        </p:nvPicPr>
        <p:blipFill rotWithShape="1">
          <a:blip r:embed="rId5"/>
          <a:srcRect/>
          <a:stretch>
            <a:fillRect/>
          </a:stretch>
        </p:blipFill>
        <p:spPr>
          <a:xfrm>
            <a:off x="1282939" y="4860693"/>
            <a:ext cx="540000" cy="540000"/>
          </a:xfrm>
          <a:prstGeom prst="rect">
            <a:avLst/>
          </a:prstGeom>
          <a:noFill/>
          <a:ln>
            <a:noFill/>
          </a:ln>
        </p:spPr>
      </p:pic>
      <p:pic>
        <p:nvPicPr>
          <p:cNvPr id="13" name="Google Shape;413;p21" descr="Señal de pulgar hacia arriba "/>
          <p:cNvPicPr preferRelativeResize="0"/>
          <p:nvPr/>
        </p:nvPicPr>
        <p:blipFill rotWithShape="1">
          <a:blip r:embed="rId6"/>
          <a:srcRect/>
          <a:stretch>
            <a:fillRect/>
          </a:stretch>
        </p:blipFill>
        <p:spPr>
          <a:xfrm>
            <a:off x="4347685" y="5351744"/>
            <a:ext cx="540000" cy="540000"/>
          </a:xfrm>
          <a:prstGeom prst="rect">
            <a:avLst/>
          </a:prstGeom>
          <a:noFill/>
          <a:ln>
            <a:noFill/>
          </a:ln>
        </p:spPr>
      </p:pic>
      <p:pic>
        <p:nvPicPr>
          <p:cNvPr id="14" name="Google Shape;414;p21" descr="Trofeo"/>
          <p:cNvPicPr preferRelativeResize="0"/>
          <p:nvPr/>
        </p:nvPicPr>
        <p:blipFill rotWithShape="1">
          <a:blip r:embed="rId7"/>
          <a:srcRect/>
          <a:stretch>
            <a:fillRect/>
          </a:stretch>
        </p:blipFill>
        <p:spPr>
          <a:xfrm>
            <a:off x="4640033" y="4477217"/>
            <a:ext cx="540000" cy="540000"/>
          </a:xfrm>
          <a:prstGeom prst="rect">
            <a:avLst/>
          </a:prstGeom>
          <a:noFill/>
          <a:ln>
            <a:noFill/>
          </a:ln>
        </p:spPr>
      </p:pic>
      <p:pic>
        <p:nvPicPr>
          <p:cNvPr id="15" name="Google Shape;415;p21" descr="Sombrilla"/>
          <p:cNvPicPr preferRelativeResize="0"/>
          <p:nvPr/>
        </p:nvPicPr>
        <p:blipFill rotWithShape="1">
          <a:blip r:embed="rId8"/>
          <a:srcRect/>
          <a:stretch>
            <a:fillRect/>
          </a:stretch>
        </p:blipFill>
        <p:spPr>
          <a:xfrm>
            <a:off x="1785628" y="5393922"/>
            <a:ext cx="540000" cy="540000"/>
          </a:xfrm>
          <a:prstGeom prst="rect">
            <a:avLst/>
          </a:prstGeom>
          <a:noFill/>
          <a:ln>
            <a:noFill/>
          </a:ln>
        </p:spPr>
      </p:pic>
      <p:pic>
        <p:nvPicPr>
          <p:cNvPr id="16" name="Google Shape;416;p21" descr="Gráfico de tendencia descendente"/>
          <p:cNvPicPr preferRelativeResize="0"/>
          <p:nvPr/>
        </p:nvPicPr>
        <p:blipFill rotWithShape="1">
          <a:blip r:embed="rId9"/>
          <a:srcRect/>
          <a:stretch>
            <a:fillRect/>
          </a:stretch>
        </p:blipFill>
        <p:spPr>
          <a:xfrm>
            <a:off x="1131940" y="5393922"/>
            <a:ext cx="540000" cy="540000"/>
          </a:xfrm>
          <a:prstGeom prst="rect">
            <a:avLst/>
          </a:prstGeom>
          <a:noFill/>
          <a:ln>
            <a:noFill/>
          </a:ln>
        </p:spPr>
      </p:pic>
      <p:pic>
        <p:nvPicPr>
          <p:cNvPr id="17" name="Google Shape;417;p21" descr="Tendencia al alza"/>
          <p:cNvPicPr preferRelativeResize="0"/>
          <p:nvPr/>
        </p:nvPicPr>
        <p:blipFill rotWithShape="1">
          <a:blip r:embed="rId10"/>
          <a:srcRect/>
          <a:stretch>
            <a:fillRect/>
          </a:stretch>
        </p:blipFill>
        <p:spPr>
          <a:xfrm>
            <a:off x="4965028" y="5449861"/>
            <a:ext cx="540000" cy="540000"/>
          </a:xfrm>
          <a:prstGeom prst="rect">
            <a:avLst/>
          </a:prstGeom>
          <a:noFill/>
          <a:ln>
            <a:noFill/>
          </a:ln>
        </p:spPr>
      </p:pic>
      <p:pic>
        <p:nvPicPr>
          <p:cNvPr id="18" name="Google Shape;418;p21" descr="Calificación 1 estrella"/>
          <p:cNvPicPr preferRelativeResize="0"/>
          <p:nvPr/>
        </p:nvPicPr>
        <p:blipFill rotWithShape="1">
          <a:blip r:embed="rId11"/>
          <a:srcRect/>
          <a:stretch>
            <a:fillRect/>
          </a:stretch>
        </p:blipFill>
        <p:spPr>
          <a:xfrm>
            <a:off x="834281" y="4477217"/>
            <a:ext cx="540000" cy="540000"/>
          </a:xfrm>
          <a:prstGeom prst="rect">
            <a:avLst/>
          </a:prstGeom>
          <a:noFill/>
          <a:ln>
            <a:noFill/>
          </a:ln>
        </p:spPr>
      </p:pic>
      <p:pic>
        <p:nvPicPr>
          <p:cNvPr id="19" name="Google Shape;419;p21" descr="Calificación 3 estrella"/>
          <p:cNvPicPr preferRelativeResize="0"/>
          <p:nvPr/>
        </p:nvPicPr>
        <p:blipFill rotWithShape="1">
          <a:blip r:embed="rId12"/>
          <a:srcRect/>
          <a:stretch>
            <a:fillRect/>
          </a:stretch>
        </p:blipFill>
        <p:spPr>
          <a:xfrm>
            <a:off x="5235028" y="4556287"/>
            <a:ext cx="540000" cy="540000"/>
          </a:xfrm>
          <a:prstGeom prst="rect">
            <a:avLst/>
          </a:prstGeom>
          <a:noFill/>
          <a:ln>
            <a:noFill/>
          </a:ln>
        </p:spPr>
      </p:pic>
      <p:pic>
        <p:nvPicPr>
          <p:cNvPr id="20" name="Google Shape;420;p21" descr="Cruz de escudo"/>
          <p:cNvPicPr preferRelativeResize="0"/>
          <p:nvPr/>
        </p:nvPicPr>
        <p:blipFill rotWithShape="1">
          <a:blip r:embed="rId13"/>
          <a:srcRect/>
          <a:stretch>
            <a:fillRect/>
          </a:stretch>
        </p:blipFill>
        <p:spPr>
          <a:xfrm>
            <a:off x="634765" y="5028795"/>
            <a:ext cx="540000" cy="540000"/>
          </a:xfrm>
          <a:prstGeom prst="rect">
            <a:avLst/>
          </a:prstGeom>
          <a:noFill/>
          <a:ln>
            <a:noFill/>
          </a:ln>
        </p:spPr>
      </p:pic>
      <p:pic>
        <p:nvPicPr>
          <p:cNvPr id="21" name="Google Shape;421;p21" descr="Marca de escudo"/>
          <p:cNvPicPr preferRelativeResize="0"/>
          <p:nvPr/>
        </p:nvPicPr>
        <p:blipFill rotWithShape="1">
          <a:blip r:embed="rId14"/>
          <a:srcRect/>
          <a:stretch>
            <a:fillRect/>
          </a:stretch>
        </p:blipFill>
        <p:spPr>
          <a:xfrm>
            <a:off x="4191375" y="4256337"/>
            <a:ext cx="540000" cy="540000"/>
          </a:xfrm>
          <a:prstGeom prst="rect">
            <a:avLst/>
          </a:prstGeom>
          <a:noFill/>
          <a:ln>
            <a:noFill/>
          </a:ln>
        </p:spPr>
      </p:pic>
      <p:pic>
        <p:nvPicPr>
          <p:cNvPr id="22" name="Google Shape;422;p21" descr="Podio"/>
          <p:cNvPicPr preferRelativeResize="0"/>
          <p:nvPr/>
        </p:nvPicPr>
        <p:blipFill rotWithShape="1">
          <a:blip r:embed="rId15"/>
          <a:srcRect/>
          <a:stretch>
            <a:fillRect/>
          </a:stretch>
        </p:blipFill>
        <p:spPr>
          <a:xfrm>
            <a:off x="4461375" y="5891744"/>
            <a:ext cx="540000" cy="540000"/>
          </a:xfrm>
          <a:prstGeom prst="rect">
            <a:avLst/>
          </a:prstGeom>
          <a:noFill/>
          <a:ln>
            <a:noFill/>
          </a:ln>
        </p:spPr>
      </p:pic>
      <p:pic>
        <p:nvPicPr>
          <p:cNvPr id="23" name="Google Shape;423;p21" descr="Batería en carga"/>
          <p:cNvPicPr preferRelativeResize="0"/>
          <p:nvPr/>
        </p:nvPicPr>
        <p:blipFill rotWithShape="1">
          <a:blip r:embed="rId16"/>
          <a:srcRect/>
          <a:stretch>
            <a:fillRect/>
          </a:stretch>
        </p:blipFill>
        <p:spPr>
          <a:xfrm>
            <a:off x="1438479" y="4232920"/>
            <a:ext cx="540000" cy="540000"/>
          </a:xfrm>
          <a:prstGeom prst="rect">
            <a:avLst/>
          </a:prstGeom>
          <a:noFill/>
          <a:ln>
            <a:noFill/>
          </a:ln>
        </p:spPr>
      </p:pic>
      <p:pic>
        <p:nvPicPr>
          <p:cNvPr id="24" name="Google Shape;424;p21" descr="Drama"/>
          <p:cNvPicPr preferRelativeResize="0"/>
          <p:nvPr/>
        </p:nvPicPr>
        <p:blipFill rotWithShape="1">
          <a:blip r:embed="rId17"/>
          <a:srcRect/>
          <a:stretch>
            <a:fillRect/>
          </a:stretch>
        </p:blipFill>
        <p:spPr>
          <a:xfrm>
            <a:off x="2487278" y="4634137"/>
            <a:ext cx="1620000" cy="1620000"/>
          </a:xfrm>
          <a:prstGeom prst="rect">
            <a:avLst/>
          </a:prstGeom>
          <a:noFill/>
          <a:ln>
            <a:noFill/>
          </a:ln>
        </p:spPr>
      </p:pic>
      <p:sp>
        <p:nvSpPr>
          <p:cNvPr id="28" name="Google Shape;105;p13"/>
          <p:cNvSpPr txBox="1"/>
          <p:nvPr/>
        </p:nvSpPr>
        <p:spPr>
          <a:xfrm>
            <a:off x="3789505" y="9131246"/>
            <a:ext cx="2951863" cy="64629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Find out more about us:</a:t>
            </a:r>
          </a:p>
          <a:p>
            <a:pPr marL="0" marR="0" lvl="0" indent="0" algn="r" rtl="0">
              <a:spcBef>
                <a:spcPts val="0"/>
              </a:spcBef>
              <a:spcAft>
                <a:spcPts val="0"/>
              </a:spcAft>
              <a:buNone/>
            </a:pPr>
            <a:r>
              <a:rPr lang="en-GB"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www.psychmapping.com</a:t>
            </a:r>
            <a:endParaRPr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endParaRPr>
          </a:p>
        </p:txBody>
      </p:sp>
      <p:pic>
        <p:nvPicPr>
          <p:cNvPr id="29" name="Picture 28"/>
          <p:cNvPicPr>
            <a:picLocks noChangeAspect="1"/>
          </p:cNvPicPr>
          <p:nvPr/>
        </p:nvPicPr>
        <p:blipFill>
          <a:blip r:embed="rId18"/>
          <a:stretch>
            <a:fillRect/>
          </a:stretch>
        </p:blipFill>
        <p:spPr>
          <a:xfrm>
            <a:off x="112213" y="186504"/>
            <a:ext cx="1444579" cy="1886176"/>
          </a:xfrm>
          <a:prstGeom prst="rect">
            <a:avLst/>
          </a:prstGeom>
        </p:spPr>
      </p:pic>
      <p:sp>
        <p:nvSpPr>
          <p:cNvPr id="30" name="TextBox 29"/>
          <p:cNvSpPr txBox="1"/>
          <p:nvPr/>
        </p:nvSpPr>
        <p:spPr>
          <a:xfrm>
            <a:off x="6430849" y="0"/>
            <a:ext cx="441146" cy="369332"/>
          </a:xfrm>
          <a:prstGeom prst="rect">
            <a:avLst/>
          </a:prstGeom>
          <a:noFill/>
        </p:spPr>
        <p:txBody>
          <a:bodyPr wrap="none" lIns="91440" tIns="45720" rIns="91440" bIns="45720" rtlCol="0" anchor="t">
            <a:spAutoFit/>
          </a:bodyPr>
          <a:lstStyle/>
          <a:p>
            <a:r>
              <a:rPr lang="es-ES" dirty="0">
                <a:latin typeface="Century"/>
              </a:rPr>
              <a:t>14</a:t>
            </a:r>
            <a:endParaRPr lang="es-ES" dirty="0">
              <a:latin typeface="Century" panose="02040604050505020304" pitchFamily="18" charset="0"/>
            </a:endParaRPr>
          </a:p>
        </p:txBody>
      </p:sp>
      <p:cxnSp>
        <p:nvCxnSpPr>
          <p:cNvPr id="31" name="Straight Connector 30"/>
          <p:cNvCxnSpPr/>
          <p:nvPr/>
        </p:nvCxnSpPr>
        <p:spPr>
          <a:xfrm>
            <a:off x="1561211" y="1352600"/>
            <a:ext cx="5268799" cy="0"/>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0" y="8913440"/>
            <a:ext cx="6871995"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Rot="1" noMove="1" noResize="1" noEditPoints="1" noAdjustHandles="1" noChangeArrowheads="1" noChangeShapeType="1"/>
          </p:cNvSpPr>
          <p:nvPr/>
        </p:nvSpPr>
        <p:spPr>
          <a:xfrm>
            <a:off x="0" y="0"/>
            <a:ext cx="6858000" cy="990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Freeform: Shape 16"/>
          <p:cNvSpPr/>
          <p:nvPr/>
        </p:nvSpPr>
        <p:spPr>
          <a:xfrm>
            <a:off x="1268760" y="3873092"/>
            <a:ext cx="4320480" cy="3011424"/>
          </a:xfrm>
          <a:custGeom>
            <a:avLst/>
            <a:gdLst>
              <a:gd name="connsiteX0" fmla="*/ 1097280 w 6169152"/>
              <a:gd name="connsiteY0" fmla="*/ 85344 h 3011424"/>
              <a:gd name="connsiteX1" fmla="*/ 3584448 w 6169152"/>
              <a:gd name="connsiteY1" fmla="*/ 24384 h 3011424"/>
              <a:gd name="connsiteX2" fmla="*/ 3950208 w 6169152"/>
              <a:gd name="connsiteY2" fmla="*/ 0 h 3011424"/>
              <a:gd name="connsiteX3" fmla="*/ 4754880 w 6169152"/>
              <a:gd name="connsiteY3" fmla="*/ 36576 h 3011424"/>
              <a:gd name="connsiteX4" fmla="*/ 4986528 w 6169152"/>
              <a:gd name="connsiteY4" fmla="*/ 48768 h 3011424"/>
              <a:gd name="connsiteX5" fmla="*/ 5327904 w 6169152"/>
              <a:gd name="connsiteY5" fmla="*/ 60960 h 3011424"/>
              <a:gd name="connsiteX6" fmla="*/ 3194304 w 6169152"/>
              <a:gd name="connsiteY6" fmla="*/ 121920 h 3011424"/>
              <a:gd name="connsiteX7" fmla="*/ 3048000 w 6169152"/>
              <a:gd name="connsiteY7" fmla="*/ 146304 h 3011424"/>
              <a:gd name="connsiteX8" fmla="*/ 2218944 w 6169152"/>
              <a:gd name="connsiteY8" fmla="*/ 231648 h 3011424"/>
              <a:gd name="connsiteX9" fmla="*/ 1133856 w 6169152"/>
              <a:gd name="connsiteY9" fmla="*/ 280416 h 3011424"/>
              <a:gd name="connsiteX10" fmla="*/ 1255776 w 6169152"/>
              <a:gd name="connsiteY10" fmla="*/ 292608 h 3011424"/>
              <a:gd name="connsiteX11" fmla="*/ 5462016 w 6169152"/>
              <a:gd name="connsiteY11" fmla="*/ 280416 h 3011424"/>
              <a:gd name="connsiteX12" fmla="*/ 4974336 w 6169152"/>
              <a:gd name="connsiteY12" fmla="*/ 292608 h 3011424"/>
              <a:gd name="connsiteX13" fmla="*/ 1706880 w 6169152"/>
              <a:gd name="connsiteY13" fmla="*/ 341376 h 3011424"/>
              <a:gd name="connsiteX14" fmla="*/ 1450848 w 6169152"/>
              <a:gd name="connsiteY14" fmla="*/ 390144 h 3011424"/>
              <a:gd name="connsiteX15" fmla="*/ 963168 w 6169152"/>
              <a:gd name="connsiteY15" fmla="*/ 451104 h 3011424"/>
              <a:gd name="connsiteX16" fmla="*/ 804672 w 6169152"/>
              <a:gd name="connsiteY16" fmla="*/ 487680 h 3011424"/>
              <a:gd name="connsiteX17" fmla="*/ 816864 w 6169152"/>
              <a:gd name="connsiteY17" fmla="*/ 487680 h 3011424"/>
              <a:gd name="connsiteX18" fmla="*/ 2755392 w 6169152"/>
              <a:gd name="connsiteY18" fmla="*/ 402336 h 3011424"/>
              <a:gd name="connsiteX19" fmla="*/ 3901440 w 6169152"/>
              <a:gd name="connsiteY19" fmla="*/ 377952 h 3011424"/>
              <a:gd name="connsiteX20" fmla="*/ 5035296 w 6169152"/>
              <a:gd name="connsiteY20" fmla="*/ 390144 h 3011424"/>
              <a:gd name="connsiteX21" fmla="*/ 6169152 w 6169152"/>
              <a:gd name="connsiteY21" fmla="*/ 414528 h 3011424"/>
              <a:gd name="connsiteX22" fmla="*/ 2182368 w 6169152"/>
              <a:gd name="connsiteY22" fmla="*/ 438912 h 3011424"/>
              <a:gd name="connsiteX23" fmla="*/ 1816608 w 6169152"/>
              <a:gd name="connsiteY23" fmla="*/ 475488 h 3011424"/>
              <a:gd name="connsiteX24" fmla="*/ 1231392 w 6169152"/>
              <a:gd name="connsiteY24" fmla="*/ 512064 h 3011424"/>
              <a:gd name="connsiteX25" fmla="*/ 719328 w 6169152"/>
              <a:gd name="connsiteY25" fmla="*/ 548640 h 3011424"/>
              <a:gd name="connsiteX26" fmla="*/ 365760 w 6169152"/>
              <a:gd name="connsiteY26" fmla="*/ 597408 h 3011424"/>
              <a:gd name="connsiteX27" fmla="*/ 268224 w 6169152"/>
              <a:gd name="connsiteY27" fmla="*/ 609600 h 3011424"/>
              <a:gd name="connsiteX28" fmla="*/ 2718816 w 6169152"/>
              <a:gd name="connsiteY28" fmla="*/ 585216 h 3011424"/>
              <a:gd name="connsiteX29" fmla="*/ 3584448 w 6169152"/>
              <a:gd name="connsiteY29" fmla="*/ 560832 h 3011424"/>
              <a:gd name="connsiteX30" fmla="*/ 4120896 w 6169152"/>
              <a:gd name="connsiteY30" fmla="*/ 536448 h 3011424"/>
              <a:gd name="connsiteX31" fmla="*/ 5096256 w 6169152"/>
              <a:gd name="connsiteY31" fmla="*/ 548640 h 3011424"/>
              <a:gd name="connsiteX32" fmla="*/ 5376672 w 6169152"/>
              <a:gd name="connsiteY32" fmla="*/ 560832 h 3011424"/>
              <a:gd name="connsiteX33" fmla="*/ 5449824 w 6169152"/>
              <a:gd name="connsiteY33" fmla="*/ 585216 h 3011424"/>
              <a:gd name="connsiteX34" fmla="*/ 4303776 w 6169152"/>
              <a:gd name="connsiteY34" fmla="*/ 682752 h 3011424"/>
              <a:gd name="connsiteX35" fmla="*/ 2450592 w 6169152"/>
              <a:gd name="connsiteY35" fmla="*/ 707136 h 3011424"/>
              <a:gd name="connsiteX36" fmla="*/ 2023872 w 6169152"/>
              <a:gd name="connsiteY36" fmla="*/ 731520 h 3011424"/>
              <a:gd name="connsiteX37" fmla="*/ 914400 w 6169152"/>
              <a:gd name="connsiteY37" fmla="*/ 743712 h 3011424"/>
              <a:gd name="connsiteX38" fmla="*/ 3889248 w 6169152"/>
              <a:gd name="connsiteY38" fmla="*/ 719328 h 3011424"/>
              <a:gd name="connsiteX39" fmla="*/ 4840224 w 6169152"/>
              <a:gd name="connsiteY39" fmla="*/ 694944 h 3011424"/>
              <a:gd name="connsiteX40" fmla="*/ 5132832 w 6169152"/>
              <a:gd name="connsiteY40" fmla="*/ 707136 h 3011424"/>
              <a:gd name="connsiteX41" fmla="*/ 1011936 w 6169152"/>
              <a:gd name="connsiteY41" fmla="*/ 890016 h 3011424"/>
              <a:gd name="connsiteX42" fmla="*/ 3145536 w 6169152"/>
              <a:gd name="connsiteY42" fmla="*/ 902208 h 3011424"/>
              <a:gd name="connsiteX43" fmla="*/ 3377184 w 6169152"/>
              <a:gd name="connsiteY43" fmla="*/ 853440 h 3011424"/>
              <a:gd name="connsiteX44" fmla="*/ 2755392 w 6169152"/>
              <a:gd name="connsiteY44" fmla="*/ 829056 h 3011424"/>
              <a:gd name="connsiteX45" fmla="*/ 841248 w 6169152"/>
              <a:gd name="connsiteY45" fmla="*/ 804672 h 3011424"/>
              <a:gd name="connsiteX46" fmla="*/ 3108960 w 6169152"/>
              <a:gd name="connsiteY46" fmla="*/ 829056 h 3011424"/>
              <a:gd name="connsiteX47" fmla="*/ 4364736 w 6169152"/>
              <a:gd name="connsiteY47" fmla="*/ 841248 h 3011424"/>
              <a:gd name="connsiteX48" fmla="*/ 3998976 w 6169152"/>
              <a:gd name="connsiteY48" fmla="*/ 865632 h 3011424"/>
              <a:gd name="connsiteX49" fmla="*/ 963168 w 6169152"/>
              <a:gd name="connsiteY49" fmla="*/ 877824 h 3011424"/>
              <a:gd name="connsiteX50" fmla="*/ 2194560 w 6169152"/>
              <a:gd name="connsiteY50" fmla="*/ 902208 h 3011424"/>
              <a:gd name="connsiteX51" fmla="*/ 3730752 w 6169152"/>
              <a:gd name="connsiteY51" fmla="*/ 926592 h 3011424"/>
              <a:gd name="connsiteX52" fmla="*/ 5376672 w 6169152"/>
              <a:gd name="connsiteY52" fmla="*/ 926592 h 3011424"/>
              <a:gd name="connsiteX53" fmla="*/ 3352800 w 6169152"/>
              <a:gd name="connsiteY53" fmla="*/ 1158240 h 3011424"/>
              <a:gd name="connsiteX54" fmla="*/ 1146048 w 6169152"/>
              <a:gd name="connsiteY54" fmla="*/ 1182624 h 3011424"/>
              <a:gd name="connsiteX55" fmla="*/ 3169920 w 6169152"/>
              <a:gd name="connsiteY55" fmla="*/ 1219200 h 3011424"/>
              <a:gd name="connsiteX56" fmla="*/ 1816608 w 6169152"/>
              <a:gd name="connsiteY56" fmla="*/ 1158240 h 3011424"/>
              <a:gd name="connsiteX57" fmla="*/ 1584960 w 6169152"/>
              <a:gd name="connsiteY57" fmla="*/ 1146048 h 3011424"/>
              <a:gd name="connsiteX58" fmla="*/ 4011168 w 6169152"/>
              <a:gd name="connsiteY58" fmla="*/ 1231392 h 3011424"/>
              <a:gd name="connsiteX59" fmla="*/ 2097024 w 6169152"/>
              <a:gd name="connsiteY59" fmla="*/ 1194816 h 3011424"/>
              <a:gd name="connsiteX60" fmla="*/ 1804416 w 6169152"/>
              <a:gd name="connsiteY60" fmla="*/ 1207008 h 3011424"/>
              <a:gd name="connsiteX61" fmla="*/ 3035808 w 6169152"/>
              <a:gd name="connsiteY61" fmla="*/ 1304544 h 3011424"/>
              <a:gd name="connsiteX62" fmla="*/ 5401056 w 6169152"/>
              <a:gd name="connsiteY62" fmla="*/ 1328928 h 3011424"/>
              <a:gd name="connsiteX63" fmla="*/ 3633216 w 6169152"/>
              <a:gd name="connsiteY63" fmla="*/ 1304544 h 3011424"/>
              <a:gd name="connsiteX64" fmla="*/ 1304544 w 6169152"/>
              <a:gd name="connsiteY64" fmla="*/ 1231392 h 3011424"/>
              <a:gd name="connsiteX65" fmla="*/ 1207008 w 6169152"/>
              <a:gd name="connsiteY65" fmla="*/ 1219200 h 3011424"/>
              <a:gd name="connsiteX66" fmla="*/ 4974336 w 6169152"/>
              <a:gd name="connsiteY66" fmla="*/ 1414272 h 3011424"/>
              <a:gd name="connsiteX67" fmla="*/ 1097280 w 6169152"/>
              <a:gd name="connsiteY67" fmla="*/ 1402080 h 3011424"/>
              <a:gd name="connsiteX68" fmla="*/ 1755648 w 6169152"/>
              <a:gd name="connsiteY68" fmla="*/ 1414272 h 3011424"/>
              <a:gd name="connsiteX69" fmla="*/ 1755648 w 6169152"/>
              <a:gd name="connsiteY69" fmla="*/ 1426464 h 3011424"/>
              <a:gd name="connsiteX70" fmla="*/ 2316480 w 6169152"/>
              <a:gd name="connsiteY70" fmla="*/ 1438656 h 3011424"/>
              <a:gd name="connsiteX71" fmla="*/ 4852416 w 6169152"/>
              <a:gd name="connsiteY71" fmla="*/ 1499616 h 3011424"/>
              <a:gd name="connsiteX72" fmla="*/ 2414016 w 6169152"/>
              <a:gd name="connsiteY72" fmla="*/ 1475232 h 3011424"/>
              <a:gd name="connsiteX73" fmla="*/ 792480 w 6169152"/>
              <a:gd name="connsiteY73" fmla="*/ 1450848 h 3011424"/>
              <a:gd name="connsiteX74" fmla="*/ 2084832 w 6169152"/>
              <a:gd name="connsiteY74" fmla="*/ 1463040 h 3011424"/>
              <a:gd name="connsiteX75" fmla="*/ 4413504 w 6169152"/>
              <a:gd name="connsiteY75" fmla="*/ 1584960 h 3011424"/>
              <a:gd name="connsiteX76" fmla="*/ 4730496 w 6169152"/>
              <a:gd name="connsiteY76" fmla="*/ 1597152 h 3011424"/>
              <a:gd name="connsiteX77" fmla="*/ 2926080 w 6169152"/>
              <a:gd name="connsiteY77" fmla="*/ 1731264 h 3011424"/>
              <a:gd name="connsiteX78" fmla="*/ 4608576 w 6169152"/>
              <a:gd name="connsiteY78" fmla="*/ 1792224 h 3011424"/>
              <a:gd name="connsiteX79" fmla="*/ 0 w 6169152"/>
              <a:gd name="connsiteY79" fmla="*/ 1353312 h 3011424"/>
              <a:gd name="connsiteX80" fmla="*/ 2450592 w 6169152"/>
              <a:gd name="connsiteY80" fmla="*/ 1353312 h 3011424"/>
              <a:gd name="connsiteX81" fmla="*/ 4011168 w 6169152"/>
              <a:gd name="connsiteY81" fmla="*/ 1389888 h 3011424"/>
              <a:gd name="connsiteX82" fmla="*/ 1609344 w 6169152"/>
              <a:gd name="connsiteY82" fmla="*/ 1402080 h 3011424"/>
              <a:gd name="connsiteX83" fmla="*/ 2718816 w 6169152"/>
              <a:gd name="connsiteY83" fmla="*/ 1463040 h 3011424"/>
              <a:gd name="connsiteX84" fmla="*/ 4084320 w 6169152"/>
              <a:gd name="connsiteY84" fmla="*/ 1499616 h 3011424"/>
              <a:gd name="connsiteX85" fmla="*/ 2157984 w 6169152"/>
              <a:gd name="connsiteY85" fmla="*/ 1597152 h 3011424"/>
              <a:gd name="connsiteX86" fmla="*/ 1804416 w 6169152"/>
              <a:gd name="connsiteY86" fmla="*/ 1609344 h 3011424"/>
              <a:gd name="connsiteX87" fmla="*/ 3706368 w 6169152"/>
              <a:gd name="connsiteY87" fmla="*/ 1694688 h 3011424"/>
              <a:gd name="connsiteX88" fmla="*/ 3669792 w 6169152"/>
              <a:gd name="connsiteY88" fmla="*/ 1719072 h 3011424"/>
              <a:gd name="connsiteX89" fmla="*/ 4072128 w 6169152"/>
              <a:gd name="connsiteY89" fmla="*/ 1914144 h 3011424"/>
              <a:gd name="connsiteX90" fmla="*/ 2852928 w 6169152"/>
              <a:gd name="connsiteY90" fmla="*/ 1950720 h 3011424"/>
              <a:gd name="connsiteX91" fmla="*/ 2657856 w 6169152"/>
              <a:gd name="connsiteY91" fmla="*/ 1987296 h 3011424"/>
              <a:gd name="connsiteX92" fmla="*/ 4803648 w 6169152"/>
              <a:gd name="connsiteY92" fmla="*/ 2036064 h 3011424"/>
              <a:gd name="connsiteX93" fmla="*/ 1780032 w 6169152"/>
              <a:gd name="connsiteY93" fmla="*/ 1975104 h 3011424"/>
              <a:gd name="connsiteX94" fmla="*/ 1816608 w 6169152"/>
              <a:gd name="connsiteY94" fmla="*/ 2011680 h 3011424"/>
              <a:gd name="connsiteX95" fmla="*/ 1072896 w 6169152"/>
              <a:gd name="connsiteY95" fmla="*/ 2084832 h 3011424"/>
              <a:gd name="connsiteX96" fmla="*/ 2084832 w 6169152"/>
              <a:gd name="connsiteY96" fmla="*/ 2121408 h 3011424"/>
              <a:gd name="connsiteX97" fmla="*/ 2987040 w 6169152"/>
              <a:gd name="connsiteY97" fmla="*/ 2133600 h 3011424"/>
              <a:gd name="connsiteX98" fmla="*/ 1755648 w 6169152"/>
              <a:gd name="connsiteY98" fmla="*/ 2109216 h 3011424"/>
              <a:gd name="connsiteX99" fmla="*/ 950976 w 6169152"/>
              <a:gd name="connsiteY99" fmla="*/ 2097024 h 3011424"/>
              <a:gd name="connsiteX100" fmla="*/ 2401824 w 6169152"/>
              <a:gd name="connsiteY100" fmla="*/ 2133600 h 3011424"/>
              <a:gd name="connsiteX101" fmla="*/ 2999232 w 6169152"/>
              <a:gd name="connsiteY101" fmla="*/ 2170176 h 3011424"/>
              <a:gd name="connsiteX102" fmla="*/ 2828544 w 6169152"/>
              <a:gd name="connsiteY102" fmla="*/ 2182368 h 3011424"/>
              <a:gd name="connsiteX103" fmla="*/ 5132832 w 6169152"/>
              <a:gd name="connsiteY103" fmla="*/ 2145792 h 3011424"/>
              <a:gd name="connsiteX104" fmla="*/ 1780032 w 6169152"/>
              <a:gd name="connsiteY104" fmla="*/ 2121408 h 3011424"/>
              <a:gd name="connsiteX105" fmla="*/ 2182368 w 6169152"/>
              <a:gd name="connsiteY105" fmla="*/ 2109216 h 3011424"/>
              <a:gd name="connsiteX106" fmla="*/ 3840480 w 6169152"/>
              <a:gd name="connsiteY106" fmla="*/ 2121408 h 3011424"/>
              <a:gd name="connsiteX107" fmla="*/ 1475232 w 6169152"/>
              <a:gd name="connsiteY107" fmla="*/ 2243328 h 3011424"/>
              <a:gd name="connsiteX108" fmla="*/ 1621536 w 6169152"/>
              <a:gd name="connsiteY108" fmla="*/ 2255520 h 3011424"/>
              <a:gd name="connsiteX109" fmla="*/ 4194048 w 6169152"/>
              <a:gd name="connsiteY109" fmla="*/ 2548128 h 3011424"/>
              <a:gd name="connsiteX110" fmla="*/ 5023104 w 6169152"/>
              <a:gd name="connsiteY110" fmla="*/ 2609088 h 3011424"/>
              <a:gd name="connsiteX111" fmla="*/ 1572768 w 6169152"/>
              <a:gd name="connsiteY111" fmla="*/ 2084832 h 3011424"/>
              <a:gd name="connsiteX112" fmla="*/ 3767328 w 6169152"/>
              <a:gd name="connsiteY112" fmla="*/ 2243328 h 3011424"/>
              <a:gd name="connsiteX113" fmla="*/ 4767072 w 6169152"/>
              <a:gd name="connsiteY113" fmla="*/ 2365248 h 3011424"/>
              <a:gd name="connsiteX114" fmla="*/ 3157728 w 6169152"/>
              <a:gd name="connsiteY114" fmla="*/ 2523744 h 3011424"/>
              <a:gd name="connsiteX115" fmla="*/ 3560064 w 6169152"/>
              <a:gd name="connsiteY115" fmla="*/ 2609088 h 3011424"/>
              <a:gd name="connsiteX116" fmla="*/ 316992 w 6169152"/>
              <a:gd name="connsiteY116" fmla="*/ 2511552 h 3011424"/>
              <a:gd name="connsiteX117" fmla="*/ 3377184 w 6169152"/>
              <a:gd name="connsiteY117" fmla="*/ 2499360 h 3011424"/>
              <a:gd name="connsiteX118" fmla="*/ 4084320 w 6169152"/>
              <a:gd name="connsiteY118" fmla="*/ 2621280 h 3011424"/>
              <a:gd name="connsiteX119" fmla="*/ 4425696 w 6169152"/>
              <a:gd name="connsiteY119" fmla="*/ 2633472 h 3011424"/>
              <a:gd name="connsiteX120" fmla="*/ 3547872 w 6169152"/>
              <a:gd name="connsiteY120" fmla="*/ 2609088 h 3011424"/>
              <a:gd name="connsiteX121" fmla="*/ 1060704 w 6169152"/>
              <a:gd name="connsiteY121" fmla="*/ 2450592 h 3011424"/>
              <a:gd name="connsiteX122" fmla="*/ 3852672 w 6169152"/>
              <a:gd name="connsiteY122" fmla="*/ 2682240 h 3011424"/>
              <a:gd name="connsiteX123" fmla="*/ 4157472 w 6169152"/>
              <a:gd name="connsiteY123" fmla="*/ 2706624 h 3011424"/>
              <a:gd name="connsiteX124" fmla="*/ 4169664 w 6169152"/>
              <a:gd name="connsiteY124" fmla="*/ 2779776 h 3011424"/>
              <a:gd name="connsiteX125" fmla="*/ 3450336 w 6169152"/>
              <a:gd name="connsiteY125" fmla="*/ 2779776 h 3011424"/>
              <a:gd name="connsiteX126" fmla="*/ 4511040 w 6169152"/>
              <a:gd name="connsiteY126" fmla="*/ 2767584 h 3011424"/>
              <a:gd name="connsiteX127" fmla="*/ 2023872 w 6169152"/>
              <a:gd name="connsiteY127" fmla="*/ 2621280 h 3011424"/>
              <a:gd name="connsiteX128" fmla="*/ 2962656 w 6169152"/>
              <a:gd name="connsiteY128" fmla="*/ 2682240 h 3011424"/>
              <a:gd name="connsiteX129" fmla="*/ 2913888 w 6169152"/>
              <a:gd name="connsiteY129" fmla="*/ 2731008 h 3011424"/>
              <a:gd name="connsiteX130" fmla="*/ 1463040 w 6169152"/>
              <a:gd name="connsiteY130" fmla="*/ 2755392 h 3011424"/>
              <a:gd name="connsiteX131" fmla="*/ 2462784 w 6169152"/>
              <a:gd name="connsiteY131" fmla="*/ 2779776 h 3011424"/>
              <a:gd name="connsiteX132" fmla="*/ 2011680 w 6169152"/>
              <a:gd name="connsiteY132" fmla="*/ 2840736 h 3011424"/>
              <a:gd name="connsiteX133" fmla="*/ 2950464 w 6169152"/>
              <a:gd name="connsiteY133" fmla="*/ 2938272 h 3011424"/>
              <a:gd name="connsiteX134" fmla="*/ 3182112 w 6169152"/>
              <a:gd name="connsiteY134" fmla="*/ 2974848 h 3011424"/>
              <a:gd name="connsiteX135" fmla="*/ 2950464 w 6169152"/>
              <a:gd name="connsiteY135" fmla="*/ 3011424 h 3011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6169152" h="3011424">
                <a:moveTo>
                  <a:pt x="1097280" y="85344"/>
                </a:moveTo>
                <a:cubicBezTo>
                  <a:pt x="2283926" y="65891"/>
                  <a:pt x="2515657" y="72098"/>
                  <a:pt x="3584448" y="24384"/>
                </a:cubicBezTo>
                <a:cubicBezTo>
                  <a:pt x="3706517" y="18934"/>
                  <a:pt x="3828288" y="8128"/>
                  <a:pt x="3950208" y="0"/>
                </a:cubicBezTo>
                <a:cubicBezTo>
                  <a:pt x="4621286" y="43295"/>
                  <a:pt x="4031627" y="9789"/>
                  <a:pt x="4754880" y="36576"/>
                </a:cubicBezTo>
                <a:cubicBezTo>
                  <a:pt x="4832150" y="39438"/>
                  <a:pt x="4909275" y="45481"/>
                  <a:pt x="4986528" y="48768"/>
                </a:cubicBezTo>
                <a:lnTo>
                  <a:pt x="5327904" y="60960"/>
                </a:lnTo>
                <a:cubicBezTo>
                  <a:pt x="6322302" y="281937"/>
                  <a:pt x="5525396" y="87806"/>
                  <a:pt x="3194304" y="121920"/>
                </a:cubicBezTo>
                <a:cubicBezTo>
                  <a:pt x="3144869" y="122643"/>
                  <a:pt x="3097214" y="141572"/>
                  <a:pt x="3048000" y="146304"/>
                </a:cubicBezTo>
                <a:cubicBezTo>
                  <a:pt x="1431302" y="301756"/>
                  <a:pt x="3436973" y="82065"/>
                  <a:pt x="2218944" y="231648"/>
                </a:cubicBezTo>
                <a:cubicBezTo>
                  <a:pt x="1731527" y="291506"/>
                  <a:pt x="1760048" y="269979"/>
                  <a:pt x="1133856" y="280416"/>
                </a:cubicBezTo>
                <a:cubicBezTo>
                  <a:pt x="920289" y="327875"/>
                  <a:pt x="1045232" y="293765"/>
                  <a:pt x="1255776" y="292608"/>
                </a:cubicBezTo>
                <a:lnTo>
                  <a:pt x="5462016" y="280416"/>
                </a:lnTo>
                <a:lnTo>
                  <a:pt x="4974336" y="292608"/>
                </a:lnTo>
                <a:lnTo>
                  <a:pt x="1706880" y="341376"/>
                </a:lnTo>
                <a:cubicBezTo>
                  <a:pt x="1621536" y="357632"/>
                  <a:pt x="1536544" y="375861"/>
                  <a:pt x="1450848" y="390144"/>
                </a:cubicBezTo>
                <a:cubicBezTo>
                  <a:pt x="1247035" y="424113"/>
                  <a:pt x="1164300" y="429932"/>
                  <a:pt x="963168" y="451104"/>
                </a:cubicBezTo>
                <a:cubicBezTo>
                  <a:pt x="806424" y="495888"/>
                  <a:pt x="946805" y="459253"/>
                  <a:pt x="804672" y="487680"/>
                </a:cubicBezTo>
                <a:cubicBezTo>
                  <a:pt x="800687" y="488477"/>
                  <a:pt x="812804" y="487859"/>
                  <a:pt x="816864" y="487680"/>
                </a:cubicBezTo>
                <a:lnTo>
                  <a:pt x="2755392" y="402336"/>
                </a:lnTo>
                <a:cubicBezTo>
                  <a:pt x="3137253" y="388752"/>
                  <a:pt x="3519424" y="386080"/>
                  <a:pt x="3901440" y="377952"/>
                </a:cubicBezTo>
                <a:lnTo>
                  <a:pt x="5035296" y="390144"/>
                </a:lnTo>
                <a:lnTo>
                  <a:pt x="6169152" y="414528"/>
                </a:lnTo>
                <a:lnTo>
                  <a:pt x="2182368" y="438912"/>
                </a:lnTo>
                <a:cubicBezTo>
                  <a:pt x="2059852" y="440628"/>
                  <a:pt x="1938775" y="466091"/>
                  <a:pt x="1816608" y="475488"/>
                </a:cubicBezTo>
                <a:cubicBezTo>
                  <a:pt x="1621731" y="490479"/>
                  <a:pt x="1426388" y="498708"/>
                  <a:pt x="1231392" y="512064"/>
                </a:cubicBezTo>
                <a:cubicBezTo>
                  <a:pt x="412798" y="568132"/>
                  <a:pt x="1330367" y="512697"/>
                  <a:pt x="719328" y="548640"/>
                </a:cubicBezTo>
                <a:lnTo>
                  <a:pt x="365760" y="597408"/>
                </a:lnTo>
                <a:cubicBezTo>
                  <a:pt x="333248" y="601472"/>
                  <a:pt x="235459" y="609770"/>
                  <a:pt x="268224" y="609600"/>
                </a:cubicBezTo>
                <a:lnTo>
                  <a:pt x="2718816" y="585216"/>
                </a:lnTo>
                <a:lnTo>
                  <a:pt x="3584448" y="560832"/>
                </a:lnTo>
                <a:cubicBezTo>
                  <a:pt x="3763340" y="554610"/>
                  <a:pt x="4120896" y="536448"/>
                  <a:pt x="4120896" y="536448"/>
                </a:cubicBezTo>
                <a:lnTo>
                  <a:pt x="5096256" y="548640"/>
                </a:lnTo>
                <a:cubicBezTo>
                  <a:pt x="5189799" y="550456"/>
                  <a:pt x="5283608" y="551205"/>
                  <a:pt x="5376672" y="560832"/>
                </a:cubicBezTo>
                <a:cubicBezTo>
                  <a:pt x="5402239" y="563477"/>
                  <a:pt x="5449824" y="585216"/>
                  <a:pt x="5449824" y="585216"/>
                </a:cubicBezTo>
                <a:cubicBezTo>
                  <a:pt x="5005825" y="643129"/>
                  <a:pt x="4885246" y="664500"/>
                  <a:pt x="4303776" y="682752"/>
                </a:cubicBezTo>
                <a:cubicBezTo>
                  <a:pt x="3686299" y="702135"/>
                  <a:pt x="3068320" y="699008"/>
                  <a:pt x="2450592" y="707136"/>
                </a:cubicBezTo>
                <a:cubicBezTo>
                  <a:pt x="2308352" y="715264"/>
                  <a:pt x="2166304" y="728129"/>
                  <a:pt x="2023872" y="731520"/>
                </a:cubicBezTo>
                <a:cubicBezTo>
                  <a:pt x="1654130" y="740323"/>
                  <a:pt x="544562" y="746129"/>
                  <a:pt x="914400" y="743712"/>
                </a:cubicBezTo>
                <a:lnTo>
                  <a:pt x="3889248" y="719328"/>
                </a:lnTo>
                <a:lnTo>
                  <a:pt x="4840224" y="694944"/>
                </a:lnTo>
                <a:cubicBezTo>
                  <a:pt x="4937840" y="693987"/>
                  <a:pt x="5228917" y="689890"/>
                  <a:pt x="5132832" y="707136"/>
                </a:cubicBezTo>
                <a:cubicBezTo>
                  <a:pt x="3605715" y="981234"/>
                  <a:pt x="2774102" y="875082"/>
                  <a:pt x="1011936" y="890016"/>
                </a:cubicBezTo>
                <a:cubicBezTo>
                  <a:pt x="1924035" y="963970"/>
                  <a:pt x="1676777" y="958339"/>
                  <a:pt x="3145536" y="902208"/>
                </a:cubicBezTo>
                <a:cubicBezTo>
                  <a:pt x="3224387" y="899195"/>
                  <a:pt x="3299968" y="869696"/>
                  <a:pt x="3377184" y="853440"/>
                </a:cubicBezTo>
                <a:cubicBezTo>
                  <a:pt x="3636070" y="698109"/>
                  <a:pt x="3435490" y="832249"/>
                  <a:pt x="2755392" y="829056"/>
                </a:cubicBezTo>
                <a:lnTo>
                  <a:pt x="841248" y="804672"/>
                </a:lnTo>
                <a:cubicBezTo>
                  <a:pt x="1870209" y="837864"/>
                  <a:pt x="986192" y="812600"/>
                  <a:pt x="3108960" y="829056"/>
                </a:cubicBezTo>
                <a:lnTo>
                  <a:pt x="4364736" y="841248"/>
                </a:lnTo>
                <a:cubicBezTo>
                  <a:pt x="4242816" y="849376"/>
                  <a:pt x="4121160" y="864318"/>
                  <a:pt x="3998976" y="865632"/>
                </a:cubicBezTo>
                <a:lnTo>
                  <a:pt x="963168" y="877824"/>
                </a:lnTo>
                <a:lnTo>
                  <a:pt x="2194560" y="902208"/>
                </a:lnTo>
                <a:lnTo>
                  <a:pt x="3730752" y="926592"/>
                </a:lnTo>
                <a:cubicBezTo>
                  <a:pt x="1203340" y="964315"/>
                  <a:pt x="5323689" y="900101"/>
                  <a:pt x="5376672" y="926592"/>
                </a:cubicBezTo>
                <a:cubicBezTo>
                  <a:pt x="5984014" y="1230263"/>
                  <a:pt x="4030589" y="1117221"/>
                  <a:pt x="3352800" y="1158240"/>
                </a:cubicBezTo>
                <a:cubicBezTo>
                  <a:pt x="2618515" y="1202678"/>
                  <a:pt x="1881632" y="1174496"/>
                  <a:pt x="1146048" y="1182624"/>
                </a:cubicBezTo>
                <a:cubicBezTo>
                  <a:pt x="1820672" y="1194816"/>
                  <a:pt x="2495632" y="1243720"/>
                  <a:pt x="3169920" y="1219200"/>
                </a:cubicBezTo>
                <a:lnTo>
                  <a:pt x="1816608" y="1158240"/>
                </a:lnTo>
                <a:lnTo>
                  <a:pt x="1584960" y="1146048"/>
                </a:lnTo>
                <a:lnTo>
                  <a:pt x="4011168" y="1231392"/>
                </a:lnTo>
                <a:lnTo>
                  <a:pt x="2097024" y="1194816"/>
                </a:lnTo>
                <a:cubicBezTo>
                  <a:pt x="4878047" y="1129380"/>
                  <a:pt x="1809364" y="1200205"/>
                  <a:pt x="1804416" y="1207008"/>
                </a:cubicBezTo>
                <a:cubicBezTo>
                  <a:pt x="1562237" y="1540005"/>
                  <a:pt x="2624295" y="1290594"/>
                  <a:pt x="3035808" y="1304544"/>
                </a:cubicBezTo>
                <a:cubicBezTo>
                  <a:pt x="3823813" y="1331256"/>
                  <a:pt x="4612598" y="1328928"/>
                  <a:pt x="5401056" y="1328928"/>
                </a:cubicBezTo>
                <a:cubicBezTo>
                  <a:pt x="5990392" y="1328928"/>
                  <a:pt x="4222496" y="1312672"/>
                  <a:pt x="3633216" y="1304544"/>
                </a:cubicBezTo>
                <a:lnTo>
                  <a:pt x="1304544" y="1231392"/>
                </a:lnTo>
                <a:cubicBezTo>
                  <a:pt x="1271799" y="1230240"/>
                  <a:pt x="1174284" y="1217569"/>
                  <a:pt x="1207008" y="1219200"/>
                </a:cubicBezTo>
                <a:cubicBezTo>
                  <a:pt x="2462908" y="1281786"/>
                  <a:pt x="6231788" y="1418226"/>
                  <a:pt x="4974336" y="1414272"/>
                </a:cubicBezTo>
                <a:lnTo>
                  <a:pt x="1097280" y="1402080"/>
                </a:lnTo>
                <a:lnTo>
                  <a:pt x="1755648" y="1414272"/>
                </a:lnTo>
                <a:cubicBezTo>
                  <a:pt x="4288075" y="1505531"/>
                  <a:pt x="4685192" y="1546527"/>
                  <a:pt x="1755648" y="1426464"/>
                </a:cubicBezTo>
                <a:cubicBezTo>
                  <a:pt x="1568817" y="1418807"/>
                  <a:pt x="2129544" y="1434240"/>
                  <a:pt x="2316480" y="1438656"/>
                </a:cubicBezTo>
                <a:lnTo>
                  <a:pt x="4852416" y="1499616"/>
                </a:lnTo>
                <a:cubicBezTo>
                  <a:pt x="6023486" y="1606077"/>
                  <a:pt x="5168211" y="1521782"/>
                  <a:pt x="2414016" y="1475232"/>
                </a:cubicBezTo>
                <a:lnTo>
                  <a:pt x="792480" y="1450848"/>
                </a:lnTo>
                <a:cubicBezTo>
                  <a:pt x="1320804" y="1421497"/>
                  <a:pt x="1174549" y="1423888"/>
                  <a:pt x="2084832" y="1463040"/>
                </a:cubicBezTo>
                <a:lnTo>
                  <a:pt x="4413504" y="1584960"/>
                </a:lnTo>
                <a:cubicBezTo>
                  <a:pt x="4519111" y="1590313"/>
                  <a:pt x="4624832" y="1593088"/>
                  <a:pt x="4730496" y="1597152"/>
                </a:cubicBezTo>
                <a:cubicBezTo>
                  <a:pt x="4129024" y="1641856"/>
                  <a:pt x="3245739" y="1219810"/>
                  <a:pt x="2926080" y="1731264"/>
                </a:cubicBezTo>
                <a:cubicBezTo>
                  <a:pt x="2628645" y="2207161"/>
                  <a:pt x="5156918" y="1911665"/>
                  <a:pt x="4608576" y="1792224"/>
                </a:cubicBezTo>
                <a:cubicBezTo>
                  <a:pt x="3513415" y="1553674"/>
                  <a:pt x="1291094" y="1436908"/>
                  <a:pt x="0" y="1353312"/>
                </a:cubicBezTo>
                <a:cubicBezTo>
                  <a:pt x="948676" y="1305878"/>
                  <a:pt x="432191" y="1327184"/>
                  <a:pt x="2450592" y="1353312"/>
                </a:cubicBezTo>
                <a:cubicBezTo>
                  <a:pt x="2970883" y="1360047"/>
                  <a:pt x="3490976" y="1377696"/>
                  <a:pt x="4011168" y="1389888"/>
                </a:cubicBezTo>
                <a:cubicBezTo>
                  <a:pt x="3210560" y="1393952"/>
                  <a:pt x="2408683" y="1356834"/>
                  <a:pt x="1609344" y="1402080"/>
                </a:cubicBezTo>
                <a:lnTo>
                  <a:pt x="2718816" y="1463040"/>
                </a:lnTo>
                <a:cubicBezTo>
                  <a:pt x="3173794" y="1480970"/>
                  <a:pt x="3629152" y="1487424"/>
                  <a:pt x="4084320" y="1499616"/>
                </a:cubicBezTo>
                <a:lnTo>
                  <a:pt x="2157984" y="1597152"/>
                </a:lnTo>
                <a:cubicBezTo>
                  <a:pt x="2040194" y="1602821"/>
                  <a:pt x="1689575" y="1582548"/>
                  <a:pt x="1804416" y="1609344"/>
                </a:cubicBezTo>
                <a:cubicBezTo>
                  <a:pt x="2259875" y="1715618"/>
                  <a:pt x="3355899" y="1691075"/>
                  <a:pt x="3706368" y="1694688"/>
                </a:cubicBezTo>
                <a:cubicBezTo>
                  <a:pt x="3694176" y="1702816"/>
                  <a:pt x="3684400" y="1717931"/>
                  <a:pt x="3669792" y="1719072"/>
                </a:cubicBezTo>
                <a:cubicBezTo>
                  <a:pt x="1741743" y="1869701"/>
                  <a:pt x="1337341" y="1775674"/>
                  <a:pt x="4072128" y="1914144"/>
                </a:cubicBezTo>
                <a:cubicBezTo>
                  <a:pt x="3665728" y="1926336"/>
                  <a:pt x="3258968" y="1929718"/>
                  <a:pt x="2852928" y="1950720"/>
                </a:cubicBezTo>
                <a:cubicBezTo>
                  <a:pt x="2786859" y="1954137"/>
                  <a:pt x="2591762" y="1984404"/>
                  <a:pt x="2657856" y="1987296"/>
                </a:cubicBezTo>
                <a:cubicBezTo>
                  <a:pt x="3372621" y="2018567"/>
                  <a:pt x="5518951" y="2050485"/>
                  <a:pt x="4803648" y="2036064"/>
                </a:cubicBezTo>
                <a:lnTo>
                  <a:pt x="1780032" y="1975104"/>
                </a:lnTo>
                <a:cubicBezTo>
                  <a:pt x="1792224" y="1987296"/>
                  <a:pt x="1799378" y="2011022"/>
                  <a:pt x="1816608" y="2011680"/>
                </a:cubicBezTo>
                <a:cubicBezTo>
                  <a:pt x="3260559" y="2066793"/>
                  <a:pt x="5203917" y="1997403"/>
                  <a:pt x="1072896" y="2084832"/>
                </a:cubicBezTo>
                <a:cubicBezTo>
                  <a:pt x="610986" y="2142571"/>
                  <a:pt x="912319" y="2100090"/>
                  <a:pt x="2084832" y="2121408"/>
                </a:cubicBezTo>
                <a:lnTo>
                  <a:pt x="2987040" y="2133600"/>
                </a:lnTo>
                <a:cubicBezTo>
                  <a:pt x="2576777" y="2118405"/>
                  <a:pt x="2166126" y="2116590"/>
                  <a:pt x="1755648" y="2109216"/>
                </a:cubicBezTo>
                <a:lnTo>
                  <a:pt x="950976" y="2097024"/>
                </a:lnTo>
                <a:cubicBezTo>
                  <a:pt x="1434402" y="2115266"/>
                  <a:pt x="1918208" y="2121408"/>
                  <a:pt x="2401824" y="2133600"/>
                </a:cubicBezTo>
                <a:cubicBezTo>
                  <a:pt x="2600960" y="2145792"/>
                  <a:pt x="2801013" y="2147522"/>
                  <a:pt x="2999232" y="2170176"/>
                </a:cubicBezTo>
                <a:cubicBezTo>
                  <a:pt x="3055904" y="2176653"/>
                  <a:pt x="2771507" y="2183020"/>
                  <a:pt x="2828544" y="2182368"/>
                </a:cubicBezTo>
                <a:lnTo>
                  <a:pt x="5132832" y="2145792"/>
                </a:lnTo>
                <a:lnTo>
                  <a:pt x="1780032" y="2121408"/>
                </a:lnTo>
                <a:cubicBezTo>
                  <a:pt x="1645869" y="2119745"/>
                  <a:pt x="2048194" y="2109216"/>
                  <a:pt x="2182368" y="2109216"/>
                </a:cubicBezTo>
                <a:lnTo>
                  <a:pt x="3840480" y="2121408"/>
                </a:lnTo>
                <a:cubicBezTo>
                  <a:pt x="1984516" y="2286383"/>
                  <a:pt x="3499002" y="2177336"/>
                  <a:pt x="1475232" y="2243328"/>
                </a:cubicBezTo>
                <a:cubicBezTo>
                  <a:pt x="1426321" y="2244923"/>
                  <a:pt x="1572904" y="2250068"/>
                  <a:pt x="1621536" y="2255520"/>
                </a:cubicBezTo>
                <a:lnTo>
                  <a:pt x="4194048" y="2548128"/>
                </a:lnTo>
                <a:cubicBezTo>
                  <a:pt x="4469661" y="2576776"/>
                  <a:pt x="5297292" y="2649138"/>
                  <a:pt x="5023104" y="2609088"/>
                </a:cubicBezTo>
                <a:cubicBezTo>
                  <a:pt x="1227683" y="2054701"/>
                  <a:pt x="-510824" y="2044763"/>
                  <a:pt x="1572768" y="2084832"/>
                </a:cubicBezTo>
                <a:lnTo>
                  <a:pt x="3767328" y="2243328"/>
                </a:lnTo>
                <a:cubicBezTo>
                  <a:pt x="4101759" y="2272686"/>
                  <a:pt x="5072068" y="2224950"/>
                  <a:pt x="4767072" y="2365248"/>
                </a:cubicBezTo>
                <a:cubicBezTo>
                  <a:pt x="4277356" y="2590517"/>
                  <a:pt x="3694176" y="2470912"/>
                  <a:pt x="3157728" y="2523744"/>
                </a:cubicBezTo>
                <a:cubicBezTo>
                  <a:pt x="3291840" y="2552192"/>
                  <a:pt x="3697154" y="2607782"/>
                  <a:pt x="3560064" y="2609088"/>
                </a:cubicBezTo>
                <a:cubicBezTo>
                  <a:pt x="1160591" y="2631940"/>
                  <a:pt x="1514133" y="2667701"/>
                  <a:pt x="316992" y="2511552"/>
                </a:cubicBezTo>
                <a:cubicBezTo>
                  <a:pt x="1337056" y="2507488"/>
                  <a:pt x="2357544" y="2469662"/>
                  <a:pt x="3377184" y="2499360"/>
                </a:cubicBezTo>
                <a:cubicBezTo>
                  <a:pt x="3616272" y="2506324"/>
                  <a:pt x="3847063" y="2590933"/>
                  <a:pt x="4084320" y="2621280"/>
                </a:cubicBezTo>
                <a:cubicBezTo>
                  <a:pt x="4197264" y="2635726"/>
                  <a:pt x="4539531" y="2636059"/>
                  <a:pt x="4425696" y="2633472"/>
                </a:cubicBezTo>
                <a:lnTo>
                  <a:pt x="3547872" y="2609088"/>
                </a:lnTo>
                <a:cubicBezTo>
                  <a:pt x="2718816" y="2556256"/>
                  <a:pt x="252905" y="2256720"/>
                  <a:pt x="1060704" y="2450592"/>
                </a:cubicBezTo>
                <a:cubicBezTo>
                  <a:pt x="1968772" y="2668528"/>
                  <a:pt x="2921994" y="2605294"/>
                  <a:pt x="3852672" y="2682240"/>
                </a:cubicBezTo>
                <a:lnTo>
                  <a:pt x="4157472" y="2706624"/>
                </a:lnTo>
                <a:cubicBezTo>
                  <a:pt x="2227040" y="2721360"/>
                  <a:pt x="1823070" y="2700230"/>
                  <a:pt x="4169664" y="2779776"/>
                </a:cubicBezTo>
                <a:cubicBezTo>
                  <a:pt x="4673883" y="2796868"/>
                  <a:pt x="5980276" y="2804102"/>
                  <a:pt x="3450336" y="2779776"/>
                </a:cubicBezTo>
                <a:cubicBezTo>
                  <a:pt x="3803904" y="2775712"/>
                  <a:pt x="4820862" y="2937986"/>
                  <a:pt x="4511040" y="2767584"/>
                </a:cubicBezTo>
                <a:cubicBezTo>
                  <a:pt x="4277527" y="2639152"/>
                  <a:pt x="2321796" y="2627423"/>
                  <a:pt x="2023872" y="2621280"/>
                </a:cubicBezTo>
                <a:cubicBezTo>
                  <a:pt x="2336800" y="2641600"/>
                  <a:pt x="2651425" y="2643869"/>
                  <a:pt x="2962656" y="2682240"/>
                </a:cubicBezTo>
                <a:cubicBezTo>
                  <a:pt x="2985473" y="2685053"/>
                  <a:pt x="2936850" y="2729888"/>
                  <a:pt x="2913888" y="2731008"/>
                </a:cubicBezTo>
                <a:cubicBezTo>
                  <a:pt x="2430778" y="2754574"/>
                  <a:pt x="1946656" y="2747264"/>
                  <a:pt x="1463040" y="2755392"/>
                </a:cubicBezTo>
                <a:cubicBezTo>
                  <a:pt x="1796288" y="2763520"/>
                  <a:pt x="2133398" y="2728538"/>
                  <a:pt x="2462784" y="2779776"/>
                </a:cubicBezTo>
                <a:cubicBezTo>
                  <a:pt x="2612716" y="2803099"/>
                  <a:pt x="1867375" y="2793837"/>
                  <a:pt x="2011680" y="2840736"/>
                </a:cubicBezTo>
                <a:cubicBezTo>
                  <a:pt x="2310887" y="2937978"/>
                  <a:pt x="2637897" y="2902457"/>
                  <a:pt x="2950464" y="2938272"/>
                </a:cubicBezTo>
                <a:cubicBezTo>
                  <a:pt x="3028128" y="2947171"/>
                  <a:pt x="3104896" y="2962656"/>
                  <a:pt x="3182112" y="2974848"/>
                </a:cubicBezTo>
                <a:cubicBezTo>
                  <a:pt x="2657850" y="3003186"/>
                  <a:pt x="2580652" y="2990879"/>
                  <a:pt x="2950464" y="3011424"/>
                </a:cubicBezTo>
              </a:path>
            </a:pathLst>
          </a:custGeom>
          <a:noFill/>
          <a:ln w="2159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Google Shape;85;p13"/>
          <p:cNvSpPr/>
          <p:nvPr/>
        </p:nvSpPr>
        <p:spPr>
          <a:xfrm>
            <a:off x="4005064" y="368762"/>
            <a:ext cx="2752938" cy="623798"/>
          </a:xfrm>
          <a:prstGeom prst="rect">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i="0" u="none" strike="noStrike" cap="none"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Personal descriptors</a:t>
            </a:r>
            <a:endParaRPr sz="2400" dirty="0">
              <a:latin typeface="Century" panose="02040604050505020304" pitchFamily="18" charset="0"/>
            </a:endParaRPr>
          </a:p>
        </p:txBody>
      </p:sp>
      <p:sp>
        <p:nvSpPr>
          <p:cNvPr id="37" name="Google Shape;105;p13"/>
          <p:cNvSpPr txBox="1"/>
          <p:nvPr/>
        </p:nvSpPr>
        <p:spPr>
          <a:xfrm>
            <a:off x="261113" y="9140455"/>
            <a:ext cx="2951863"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Follow us on Twitter </a:t>
            </a:r>
            <a:r>
              <a:rPr lang="en-GB"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@PsychMapping</a:t>
            </a:r>
            <a:endParaRPr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endParaRPr>
          </a:p>
        </p:txBody>
      </p:sp>
      <p:sp>
        <p:nvSpPr>
          <p:cNvPr id="7" name="Google Shape;113;p14"/>
          <p:cNvSpPr/>
          <p:nvPr/>
        </p:nvSpPr>
        <p:spPr>
          <a:xfrm>
            <a:off x="260648" y="2072680"/>
            <a:ext cx="6336704" cy="1886763"/>
          </a:xfrm>
          <a:prstGeom prst="rect">
            <a:avLst/>
          </a:prstGeom>
          <a:no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Identify aspects that </a:t>
            </a:r>
            <a:r>
              <a:rPr lang="en-GB" sz="2400"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differentiate you from others </a:t>
            </a:r>
            <a:r>
              <a:rPr lang="en-GB" sz="24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and that you think are most relevant to exploring today's topic. </a:t>
            </a:r>
          </a:p>
        </p:txBody>
      </p:sp>
      <p:pic>
        <p:nvPicPr>
          <p:cNvPr id="3" name="Picture 2"/>
          <p:cNvPicPr>
            <a:picLocks noChangeAspect="1"/>
          </p:cNvPicPr>
          <p:nvPr/>
        </p:nvPicPr>
        <p:blipFill>
          <a:blip r:embed="rId2"/>
          <a:stretch>
            <a:fillRect/>
          </a:stretch>
        </p:blipFill>
        <p:spPr>
          <a:xfrm>
            <a:off x="1631893" y="3955879"/>
            <a:ext cx="2926334" cy="2560542"/>
          </a:xfrm>
          <a:prstGeom prst="rect">
            <a:avLst/>
          </a:prstGeom>
        </p:spPr>
      </p:pic>
      <p:sp>
        <p:nvSpPr>
          <p:cNvPr id="10" name="Google Shape;105;p13"/>
          <p:cNvSpPr txBox="1"/>
          <p:nvPr/>
        </p:nvSpPr>
        <p:spPr>
          <a:xfrm>
            <a:off x="3789505" y="9131246"/>
            <a:ext cx="2951863" cy="64629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Find out more about us:</a:t>
            </a:r>
          </a:p>
          <a:p>
            <a:pPr marL="0" marR="0" lvl="0" indent="0" algn="r" rtl="0">
              <a:spcBef>
                <a:spcPts val="0"/>
              </a:spcBef>
              <a:spcAft>
                <a:spcPts val="0"/>
              </a:spcAft>
              <a:buNone/>
            </a:pPr>
            <a:r>
              <a:rPr lang="en-GB"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www.psychmapping.com</a:t>
            </a:r>
            <a:endParaRPr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endParaRPr>
          </a:p>
        </p:txBody>
      </p:sp>
      <p:pic>
        <p:nvPicPr>
          <p:cNvPr id="11" name="Picture 10"/>
          <p:cNvPicPr>
            <a:picLocks noChangeAspect="1"/>
          </p:cNvPicPr>
          <p:nvPr/>
        </p:nvPicPr>
        <p:blipFill>
          <a:blip r:embed="rId3"/>
          <a:stretch>
            <a:fillRect/>
          </a:stretch>
        </p:blipFill>
        <p:spPr>
          <a:xfrm>
            <a:off x="112213" y="186504"/>
            <a:ext cx="1444579" cy="1886176"/>
          </a:xfrm>
          <a:prstGeom prst="rect">
            <a:avLst/>
          </a:prstGeom>
        </p:spPr>
      </p:pic>
      <p:sp>
        <p:nvSpPr>
          <p:cNvPr id="12" name="Google Shape;114;p14"/>
          <p:cNvSpPr/>
          <p:nvPr/>
        </p:nvSpPr>
        <p:spPr>
          <a:xfrm>
            <a:off x="260648" y="7245442"/>
            <a:ext cx="6336704" cy="1667998"/>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Arial" panose="020B0604020202020204"/>
              <a:buChar char="•"/>
            </a:pPr>
            <a:r>
              <a:rPr lang="en-GB" sz="20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Compared to other people, I am more/less…</a:t>
            </a:r>
            <a:endParaRPr lang="en-GB" sz="2000" dirty="0"/>
          </a:p>
          <a:p>
            <a:pPr marL="285750" marR="0" lvl="0" indent="-285750" algn="l" rtl="0">
              <a:spcBef>
                <a:spcPts val="0"/>
              </a:spcBef>
              <a:spcAft>
                <a:spcPts val="0"/>
              </a:spcAft>
              <a:buClr>
                <a:schemeClr val="dk1"/>
              </a:buClr>
              <a:buSzPts val="1800"/>
              <a:buFont typeface="Arial" panose="020B0604020202020204"/>
              <a:buChar char="•"/>
            </a:pPr>
            <a:r>
              <a:rPr lang="en-GB" sz="20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One thing that makes me special is…</a:t>
            </a:r>
            <a:endParaRPr lang="en-GB" sz="2000" dirty="0"/>
          </a:p>
          <a:p>
            <a:pPr marL="285750" marR="0" lvl="0" indent="-285750" algn="l" rtl="0">
              <a:spcBef>
                <a:spcPts val="0"/>
              </a:spcBef>
              <a:spcAft>
                <a:spcPts val="0"/>
              </a:spcAft>
              <a:buClr>
                <a:schemeClr val="dk1"/>
              </a:buClr>
              <a:buSzPts val="1800"/>
              <a:buFont typeface="Arial" panose="020B0604020202020204"/>
              <a:buChar char="•"/>
            </a:pPr>
            <a:r>
              <a:rPr lang="en-GB" sz="20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My case is different because I …</a:t>
            </a:r>
            <a:endParaRPr lang="en-GB" sz="2000" dirty="0"/>
          </a:p>
        </p:txBody>
      </p:sp>
      <p:sp>
        <p:nvSpPr>
          <p:cNvPr id="13" name="TextBox 12"/>
          <p:cNvSpPr txBox="1"/>
          <p:nvPr/>
        </p:nvSpPr>
        <p:spPr>
          <a:xfrm>
            <a:off x="6430849" y="0"/>
            <a:ext cx="441146" cy="369332"/>
          </a:xfrm>
          <a:prstGeom prst="rect">
            <a:avLst/>
          </a:prstGeom>
          <a:noFill/>
        </p:spPr>
        <p:txBody>
          <a:bodyPr wrap="none" lIns="91440" tIns="45720" rIns="91440" bIns="45720" rtlCol="0" anchor="t">
            <a:spAutoFit/>
          </a:bodyPr>
          <a:lstStyle/>
          <a:p>
            <a:r>
              <a:rPr lang="es-ES" dirty="0">
                <a:latin typeface="Century"/>
              </a:rPr>
              <a:t>15</a:t>
            </a:r>
            <a:endParaRPr lang="es-ES" dirty="0">
              <a:latin typeface="Century" panose="02040604050505020304" pitchFamily="18" charset="0"/>
            </a:endParaRPr>
          </a:p>
        </p:txBody>
      </p:sp>
      <p:cxnSp>
        <p:nvCxnSpPr>
          <p:cNvPr id="14" name="Straight Connector 13"/>
          <p:cNvCxnSpPr/>
          <p:nvPr/>
        </p:nvCxnSpPr>
        <p:spPr>
          <a:xfrm>
            <a:off x="1561211" y="1352600"/>
            <a:ext cx="5268799"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0" y="8913440"/>
            <a:ext cx="6871995"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858000" cy="990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Freeform: Shape 33"/>
          <p:cNvSpPr/>
          <p:nvPr/>
        </p:nvSpPr>
        <p:spPr>
          <a:xfrm>
            <a:off x="1268760" y="3885792"/>
            <a:ext cx="4320480" cy="3011424"/>
          </a:xfrm>
          <a:custGeom>
            <a:avLst/>
            <a:gdLst>
              <a:gd name="connsiteX0" fmla="*/ 1097280 w 6169152"/>
              <a:gd name="connsiteY0" fmla="*/ 85344 h 3011424"/>
              <a:gd name="connsiteX1" fmla="*/ 3584448 w 6169152"/>
              <a:gd name="connsiteY1" fmla="*/ 24384 h 3011424"/>
              <a:gd name="connsiteX2" fmla="*/ 3950208 w 6169152"/>
              <a:gd name="connsiteY2" fmla="*/ 0 h 3011424"/>
              <a:gd name="connsiteX3" fmla="*/ 4754880 w 6169152"/>
              <a:gd name="connsiteY3" fmla="*/ 36576 h 3011424"/>
              <a:gd name="connsiteX4" fmla="*/ 4986528 w 6169152"/>
              <a:gd name="connsiteY4" fmla="*/ 48768 h 3011424"/>
              <a:gd name="connsiteX5" fmla="*/ 5327904 w 6169152"/>
              <a:gd name="connsiteY5" fmla="*/ 60960 h 3011424"/>
              <a:gd name="connsiteX6" fmla="*/ 3194304 w 6169152"/>
              <a:gd name="connsiteY6" fmla="*/ 121920 h 3011424"/>
              <a:gd name="connsiteX7" fmla="*/ 3048000 w 6169152"/>
              <a:gd name="connsiteY7" fmla="*/ 146304 h 3011424"/>
              <a:gd name="connsiteX8" fmla="*/ 2218944 w 6169152"/>
              <a:gd name="connsiteY8" fmla="*/ 231648 h 3011424"/>
              <a:gd name="connsiteX9" fmla="*/ 1133856 w 6169152"/>
              <a:gd name="connsiteY9" fmla="*/ 280416 h 3011424"/>
              <a:gd name="connsiteX10" fmla="*/ 1255776 w 6169152"/>
              <a:gd name="connsiteY10" fmla="*/ 292608 h 3011424"/>
              <a:gd name="connsiteX11" fmla="*/ 5462016 w 6169152"/>
              <a:gd name="connsiteY11" fmla="*/ 280416 h 3011424"/>
              <a:gd name="connsiteX12" fmla="*/ 4974336 w 6169152"/>
              <a:gd name="connsiteY12" fmla="*/ 292608 h 3011424"/>
              <a:gd name="connsiteX13" fmla="*/ 1706880 w 6169152"/>
              <a:gd name="connsiteY13" fmla="*/ 341376 h 3011424"/>
              <a:gd name="connsiteX14" fmla="*/ 1450848 w 6169152"/>
              <a:gd name="connsiteY14" fmla="*/ 390144 h 3011424"/>
              <a:gd name="connsiteX15" fmla="*/ 963168 w 6169152"/>
              <a:gd name="connsiteY15" fmla="*/ 451104 h 3011424"/>
              <a:gd name="connsiteX16" fmla="*/ 804672 w 6169152"/>
              <a:gd name="connsiteY16" fmla="*/ 487680 h 3011424"/>
              <a:gd name="connsiteX17" fmla="*/ 816864 w 6169152"/>
              <a:gd name="connsiteY17" fmla="*/ 487680 h 3011424"/>
              <a:gd name="connsiteX18" fmla="*/ 2755392 w 6169152"/>
              <a:gd name="connsiteY18" fmla="*/ 402336 h 3011424"/>
              <a:gd name="connsiteX19" fmla="*/ 3901440 w 6169152"/>
              <a:gd name="connsiteY19" fmla="*/ 377952 h 3011424"/>
              <a:gd name="connsiteX20" fmla="*/ 5035296 w 6169152"/>
              <a:gd name="connsiteY20" fmla="*/ 390144 h 3011424"/>
              <a:gd name="connsiteX21" fmla="*/ 6169152 w 6169152"/>
              <a:gd name="connsiteY21" fmla="*/ 414528 h 3011424"/>
              <a:gd name="connsiteX22" fmla="*/ 2182368 w 6169152"/>
              <a:gd name="connsiteY22" fmla="*/ 438912 h 3011424"/>
              <a:gd name="connsiteX23" fmla="*/ 1816608 w 6169152"/>
              <a:gd name="connsiteY23" fmla="*/ 475488 h 3011424"/>
              <a:gd name="connsiteX24" fmla="*/ 1231392 w 6169152"/>
              <a:gd name="connsiteY24" fmla="*/ 512064 h 3011424"/>
              <a:gd name="connsiteX25" fmla="*/ 719328 w 6169152"/>
              <a:gd name="connsiteY25" fmla="*/ 548640 h 3011424"/>
              <a:gd name="connsiteX26" fmla="*/ 365760 w 6169152"/>
              <a:gd name="connsiteY26" fmla="*/ 597408 h 3011424"/>
              <a:gd name="connsiteX27" fmla="*/ 268224 w 6169152"/>
              <a:gd name="connsiteY27" fmla="*/ 609600 h 3011424"/>
              <a:gd name="connsiteX28" fmla="*/ 2718816 w 6169152"/>
              <a:gd name="connsiteY28" fmla="*/ 585216 h 3011424"/>
              <a:gd name="connsiteX29" fmla="*/ 3584448 w 6169152"/>
              <a:gd name="connsiteY29" fmla="*/ 560832 h 3011424"/>
              <a:gd name="connsiteX30" fmla="*/ 4120896 w 6169152"/>
              <a:gd name="connsiteY30" fmla="*/ 536448 h 3011424"/>
              <a:gd name="connsiteX31" fmla="*/ 5096256 w 6169152"/>
              <a:gd name="connsiteY31" fmla="*/ 548640 h 3011424"/>
              <a:gd name="connsiteX32" fmla="*/ 5376672 w 6169152"/>
              <a:gd name="connsiteY32" fmla="*/ 560832 h 3011424"/>
              <a:gd name="connsiteX33" fmla="*/ 5449824 w 6169152"/>
              <a:gd name="connsiteY33" fmla="*/ 585216 h 3011424"/>
              <a:gd name="connsiteX34" fmla="*/ 4303776 w 6169152"/>
              <a:gd name="connsiteY34" fmla="*/ 682752 h 3011424"/>
              <a:gd name="connsiteX35" fmla="*/ 2450592 w 6169152"/>
              <a:gd name="connsiteY35" fmla="*/ 707136 h 3011424"/>
              <a:gd name="connsiteX36" fmla="*/ 2023872 w 6169152"/>
              <a:gd name="connsiteY36" fmla="*/ 731520 h 3011424"/>
              <a:gd name="connsiteX37" fmla="*/ 914400 w 6169152"/>
              <a:gd name="connsiteY37" fmla="*/ 743712 h 3011424"/>
              <a:gd name="connsiteX38" fmla="*/ 3889248 w 6169152"/>
              <a:gd name="connsiteY38" fmla="*/ 719328 h 3011424"/>
              <a:gd name="connsiteX39" fmla="*/ 4840224 w 6169152"/>
              <a:gd name="connsiteY39" fmla="*/ 694944 h 3011424"/>
              <a:gd name="connsiteX40" fmla="*/ 5132832 w 6169152"/>
              <a:gd name="connsiteY40" fmla="*/ 707136 h 3011424"/>
              <a:gd name="connsiteX41" fmla="*/ 1011936 w 6169152"/>
              <a:gd name="connsiteY41" fmla="*/ 890016 h 3011424"/>
              <a:gd name="connsiteX42" fmla="*/ 3145536 w 6169152"/>
              <a:gd name="connsiteY42" fmla="*/ 902208 h 3011424"/>
              <a:gd name="connsiteX43" fmla="*/ 3377184 w 6169152"/>
              <a:gd name="connsiteY43" fmla="*/ 853440 h 3011424"/>
              <a:gd name="connsiteX44" fmla="*/ 2755392 w 6169152"/>
              <a:gd name="connsiteY44" fmla="*/ 829056 h 3011424"/>
              <a:gd name="connsiteX45" fmla="*/ 841248 w 6169152"/>
              <a:gd name="connsiteY45" fmla="*/ 804672 h 3011424"/>
              <a:gd name="connsiteX46" fmla="*/ 3108960 w 6169152"/>
              <a:gd name="connsiteY46" fmla="*/ 829056 h 3011424"/>
              <a:gd name="connsiteX47" fmla="*/ 4364736 w 6169152"/>
              <a:gd name="connsiteY47" fmla="*/ 841248 h 3011424"/>
              <a:gd name="connsiteX48" fmla="*/ 3998976 w 6169152"/>
              <a:gd name="connsiteY48" fmla="*/ 865632 h 3011424"/>
              <a:gd name="connsiteX49" fmla="*/ 963168 w 6169152"/>
              <a:gd name="connsiteY49" fmla="*/ 877824 h 3011424"/>
              <a:gd name="connsiteX50" fmla="*/ 2194560 w 6169152"/>
              <a:gd name="connsiteY50" fmla="*/ 902208 h 3011424"/>
              <a:gd name="connsiteX51" fmla="*/ 3730752 w 6169152"/>
              <a:gd name="connsiteY51" fmla="*/ 926592 h 3011424"/>
              <a:gd name="connsiteX52" fmla="*/ 5376672 w 6169152"/>
              <a:gd name="connsiteY52" fmla="*/ 926592 h 3011424"/>
              <a:gd name="connsiteX53" fmla="*/ 3352800 w 6169152"/>
              <a:gd name="connsiteY53" fmla="*/ 1158240 h 3011424"/>
              <a:gd name="connsiteX54" fmla="*/ 1146048 w 6169152"/>
              <a:gd name="connsiteY54" fmla="*/ 1182624 h 3011424"/>
              <a:gd name="connsiteX55" fmla="*/ 3169920 w 6169152"/>
              <a:gd name="connsiteY55" fmla="*/ 1219200 h 3011424"/>
              <a:gd name="connsiteX56" fmla="*/ 1816608 w 6169152"/>
              <a:gd name="connsiteY56" fmla="*/ 1158240 h 3011424"/>
              <a:gd name="connsiteX57" fmla="*/ 1584960 w 6169152"/>
              <a:gd name="connsiteY57" fmla="*/ 1146048 h 3011424"/>
              <a:gd name="connsiteX58" fmla="*/ 4011168 w 6169152"/>
              <a:gd name="connsiteY58" fmla="*/ 1231392 h 3011424"/>
              <a:gd name="connsiteX59" fmla="*/ 2097024 w 6169152"/>
              <a:gd name="connsiteY59" fmla="*/ 1194816 h 3011424"/>
              <a:gd name="connsiteX60" fmla="*/ 1804416 w 6169152"/>
              <a:gd name="connsiteY60" fmla="*/ 1207008 h 3011424"/>
              <a:gd name="connsiteX61" fmla="*/ 3035808 w 6169152"/>
              <a:gd name="connsiteY61" fmla="*/ 1304544 h 3011424"/>
              <a:gd name="connsiteX62" fmla="*/ 5401056 w 6169152"/>
              <a:gd name="connsiteY62" fmla="*/ 1328928 h 3011424"/>
              <a:gd name="connsiteX63" fmla="*/ 3633216 w 6169152"/>
              <a:gd name="connsiteY63" fmla="*/ 1304544 h 3011424"/>
              <a:gd name="connsiteX64" fmla="*/ 1304544 w 6169152"/>
              <a:gd name="connsiteY64" fmla="*/ 1231392 h 3011424"/>
              <a:gd name="connsiteX65" fmla="*/ 1207008 w 6169152"/>
              <a:gd name="connsiteY65" fmla="*/ 1219200 h 3011424"/>
              <a:gd name="connsiteX66" fmla="*/ 4974336 w 6169152"/>
              <a:gd name="connsiteY66" fmla="*/ 1414272 h 3011424"/>
              <a:gd name="connsiteX67" fmla="*/ 1097280 w 6169152"/>
              <a:gd name="connsiteY67" fmla="*/ 1402080 h 3011424"/>
              <a:gd name="connsiteX68" fmla="*/ 1755648 w 6169152"/>
              <a:gd name="connsiteY68" fmla="*/ 1414272 h 3011424"/>
              <a:gd name="connsiteX69" fmla="*/ 1755648 w 6169152"/>
              <a:gd name="connsiteY69" fmla="*/ 1426464 h 3011424"/>
              <a:gd name="connsiteX70" fmla="*/ 2316480 w 6169152"/>
              <a:gd name="connsiteY70" fmla="*/ 1438656 h 3011424"/>
              <a:gd name="connsiteX71" fmla="*/ 4852416 w 6169152"/>
              <a:gd name="connsiteY71" fmla="*/ 1499616 h 3011424"/>
              <a:gd name="connsiteX72" fmla="*/ 2414016 w 6169152"/>
              <a:gd name="connsiteY72" fmla="*/ 1475232 h 3011424"/>
              <a:gd name="connsiteX73" fmla="*/ 792480 w 6169152"/>
              <a:gd name="connsiteY73" fmla="*/ 1450848 h 3011424"/>
              <a:gd name="connsiteX74" fmla="*/ 2084832 w 6169152"/>
              <a:gd name="connsiteY74" fmla="*/ 1463040 h 3011424"/>
              <a:gd name="connsiteX75" fmla="*/ 4413504 w 6169152"/>
              <a:gd name="connsiteY75" fmla="*/ 1584960 h 3011424"/>
              <a:gd name="connsiteX76" fmla="*/ 4730496 w 6169152"/>
              <a:gd name="connsiteY76" fmla="*/ 1597152 h 3011424"/>
              <a:gd name="connsiteX77" fmla="*/ 2926080 w 6169152"/>
              <a:gd name="connsiteY77" fmla="*/ 1731264 h 3011424"/>
              <a:gd name="connsiteX78" fmla="*/ 4608576 w 6169152"/>
              <a:gd name="connsiteY78" fmla="*/ 1792224 h 3011424"/>
              <a:gd name="connsiteX79" fmla="*/ 0 w 6169152"/>
              <a:gd name="connsiteY79" fmla="*/ 1353312 h 3011424"/>
              <a:gd name="connsiteX80" fmla="*/ 2450592 w 6169152"/>
              <a:gd name="connsiteY80" fmla="*/ 1353312 h 3011424"/>
              <a:gd name="connsiteX81" fmla="*/ 4011168 w 6169152"/>
              <a:gd name="connsiteY81" fmla="*/ 1389888 h 3011424"/>
              <a:gd name="connsiteX82" fmla="*/ 1609344 w 6169152"/>
              <a:gd name="connsiteY82" fmla="*/ 1402080 h 3011424"/>
              <a:gd name="connsiteX83" fmla="*/ 2718816 w 6169152"/>
              <a:gd name="connsiteY83" fmla="*/ 1463040 h 3011424"/>
              <a:gd name="connsiteX84" fmla="*/ 4084320 w 6169152"/>
              <a:gd name="connsiteY84" fmla="*/ 1499616 h 3011424"/>
              <a:gd name="connsiteX85" fmla="*/ 2157984 w 6169152"/>
              <a:gd name="connsiteY85" fmla="*/ 1597152 h 3011424"/>
              <a:gd name="connsiteX86" fmla="*/ 1804416 w 6169152"/>
              <a:gd name="connsiteY86" fmla="*/ 1609344 h 3011424"/>
              <a:gd name="connsiteX87" fmla="*/ 3706368 w 6169152"/>
              <a:gd name="connsiteY87" fmla="*/ 1694688 h 3011424"/>
              <a:gd name="connsiteX88" fmla="*/ 3669792 w 6169152"/>
              <a:gd name="connsiteY88" fmla="*/ 1719072 h 3011424"/>
              <a:gd name="connsiteX89" fmla="*/ 4072128 w 6169152"/>
              <a:gd name="connsiteY89" fmla="*/ 1914144 h 3011424"/>
              <a:gd name="connsiteX90" fmla="*/ 2852928 w 6169152"/>
              <a:gd name="connsiteY90" fmla="*/ 1950720 h 3011424"/>
              <a:gd name="connsiteX91" fmla="*/ 2657856 w 6169152"/>
              <a:gd name="connsiteY91" fmla="*/ 1987296 h 3011424"/>
              <a:gd name="connsiteX92" fmla="*/ 4803648 w 6169152"/>
              <a:gd name="connsiteY92" fmla="*/ 2036064 h 3011424"/>
              <a:gd name="connsiteX93" fmla="*/ 1780032 w 6169152"/>
              <a:gd name="connsiteY93" fmla="*/ 1975104 h 3011424"/>
              <a:gd name="connsiteX94" fmla="*/ 1816608 w 6169152"/>
              <a:gd name="connsiteY94" fmla="*/ 2011680 h 3011424"/>
              <a:gd name="connsiteX95" fmla="*/ 1072896 w 6169152"/>
              <a:gd name="connsiteY95" fmla="*/ 2084832 h 3011424"/>
              <a:gd name="connsiteX96" fmla="*/ 2084832 w 6169152"/>
              <a:gd name="connsiteY96" fmla="*/ 2121408 h 3011424"/>
              <a:gd name="connsiteX97" fmla="*/ 2987040 w 6169152"/>
              <a:gd name="connsiteY97" fmla="*/ 2133600 h 3011424"/>
              <a:gd name="connsiteX98" fmla="*/ 1755648 w 6169152"/>
              <a:gd name="connsiteY98" fmla="*/ 2109216 h 3011424"/>
              <a:gd name="connsiteX99" fmla="*/ 950976 w 6169152"/>
              <a:gd name="connsiteY99" fmla="*/ 2097024 h 3011424"/>
              <a:gd name="connsiteX100" fmla="*/ 2401824 w 6169152"/>
              <a:gd name="connsiteY100" fmla="*/ 2133600 h 3011424"/>
              <a:gd name="connsiteX101" fmla="*/ 2999232 w 6169152"/>
              <a:gd name="connsiteY101" fmla="*/ 2170176 h 3011424"/>
              <a:gd name="connsiteX102" fmla="*/ 2828544 w 6169152"/>
              <a:gd name="connsiteY102" fmla="*/ 2182368 h 3011424"/>
              <a:gd name="connsiteX103" fmla="*/ 5132832 w 6169152"/>
              <a:gd name="connsiteY103" fmla="*/ 2145792 h 3011424"/>
              <a:gd name="connsiteX104" fmla="*/ 1780032 w 6169152"/>
              <a:gd name="connsiteY104" fmla="*/ 2121408 h 3011424"/>
              <a:gd name="connsiteX105" fmla="*/ 2182368 w 6169152"/>
              <a:gd name="connsiteY105" fmla="*/ 2109216 h 3011424"/>
              <a:gd name="connsiteX106" fmla="*/ 3840480 w 6169152"/>
              <a:gd name="connsiteY106" fmla="*/ 2121408 h 3011424"/>
              <a:gd name="connsiteX107" fmla="*/ 1475232 w 6169152"/>
              <a:gd name="connsiteY107" fmla="*/ 2243328 h 3011424"/>
              <a:gd name="connsiteX108" fmla="*/ 1621536 w 6169152"/>
              <a:gd name="connsiteY108" fmla="*/ 2255520 h 3011424"/>
              <a:gd name="connsiteX109" fmla="*/ 4194048 w 6169152"/>
              <a:gd name="connsiteY109" fmla="*/ 2548128 h 3011424"/>
              <a:gd name="connsiteX110" fmla="*/ 5023104 w 6169152"/>
              <a:gd name="connsiteY110" fmla="*/ 2609088 h 3011424"/>
              <a:gd name="connsiteX111" fmla="*/ 1572768 w 6169152"/>
              <a:gd name="connsiteY111" fmla="*/ 2084832 h 3011424"/>
              <a:gd name="connsiteX112" fmla="*/ 3767328 w 6169152"/>
              <a:gd name="connsiteY112" fmla="*/ 2243328 h 3011424"/>
              <a:gd name="connsiteX113" fmla="*/ 4767072 w 6169152"/>
              <a:gd name="connsiteY113" fmla="*/ 2365248 h 3011424"/>
              <a:gd name="connsiteX114" fmla="*/ 3157728 w 6169152"/>
              <a:gd name="connsiteY114" fmla="*/ 2523744 h 3011424"/>
              <a:gd name="connsiteX115" fmla="*/ 3560064 w 6169152"/>
              <a:gd name="connsiteY115" fmla="*/ 2609088 h 3011424"/>
              <a:gd name="connsiteX116" fmla="*/ 316992 w 6169152"/>
              <a:gd name="connsiteY116" fmla="*/ 2511552 h 3011424"/>
              <a:gd name="connsiteX117" fmla="*/ 3377184 w 6169152"/>
              <a:gd name="connsiteY117" fmla="*/ 2499360 h 3011424"/>
              <a:gd name="connsiteX118" fmla="*/ 4084320 w 6169152"/>
              <a:gd name="connsiteY118" fmla="*/ 2621280 h 3011424"/>
              <a:gd name="connsiteX119" fmla="*/ 4425696 w 6169152"/>
              <a:gd name="connsiteY119" fmla="*/ 2633472 h 3011424"/>
              <a:gd name="connsiteX120" fmla="*/ 3547872 w 6169152"/>
              <a:gd name="connsiteY120" fmla="*/ 2609088 h 3011424"/>
              <a:gd name="connsiteX121" fmla="*/ 1060704 w 6169152"/>
              <a:gd name="connsiteY121" fmla="*/ 2450592 h 3011424"/>
              <a:gd name="connsiteX122" fmla="*/ 3852672 w 6169152"/>
              <a:gd name="connsiteY122" fmla="*/ 2682240 h 3011424"/>
              <a:gd name="connsiteX123" fmla="*/ 4157472 w 6169152"/>
              <a:gd name="connsiteY123" fmla="*/ 2706624 h 3011424"/>
              <a:gd name="connsiteX124" fmla="*/ 4169664 w 6169152"/>
              <a:gd name="connsiteY124" fmla="*/ 2779776 h 3011424"/>
              <a:gd name="connsiteX125" fmla="*/ 3450336 w 6169152"/>
              <a:gd name="connsiteY125" fmla="*/ 2779776 h 3011424"/>
              <a:gd name="connsiteX126" fmla="*/ 4511040 w 6169152"/>
              <a:gd name="connsiteY126" fmla="*/ 2767584 h 3011424"/>
              <a:gd name="connsiteX127" fmla="*/ 2023872 w 6169152"/>
              <a:gd name="connsiteY127" fmla="*/ 2621280 h 3011424"/>
              <a:gd name="connsiteX128" fmla="*/ 2962656 w 6169152"/>
              <a:gd name="connsiteY128" fmla="*/ 2682240 h 3011424"/>
              <a:gd name="connsiteX129" fmla="*/ 2913888 w 6169152"/>
              <a:gd name="connsiteY129" fmla="*/ 2731008 h 3011424"/>
              <a:gd name="connsiteX130" fmla="*/ 1463040 w 6169152"/>
              <a:gd name="connsiteY130" fmla="*/ 2755392 h 3011424"/>
              <a:gd name="connsiteX131" fmla="*/ 2462784 w 6169152"/>
              <a:gd name="connsiteY131" fmla="*/ 2779776 h 3011424"/>
              <a:gd name="connsiteX132" fmla="*/ 2011680 w 6169152"/>
              <a:gd name="connsiteY132" fmla="*/ 2840736 h 3011424"/>
              <a:gd name="connsiteX133" fmla="*/ 2950464 w 6169152"/>
              <a:gd name="connsiteY133" fmla="*/ 2938272 h 3011424"/>
              <a:gd name="connsiteX134" fmla="*/ 3182112 w 6169152"/>
              <a:gd name="connsiteY134" fmla="*/ 2974848 h 3011424"/>
              <a:gd name="connsiteX135" fmla="*/ 2950464 w 6169152"/>
              <a:gd name="connsiteY135" fmla="*/ 3011424 h 3011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6169152" h="3011424">
                <a:moveTo>
                  <a:pt x="1097280" y="85344"/>
                </a:moveTo>
                <a:cubicBezTo>
                  <a:pt x="2283926" y="65891"/>
                  <a:pt x="2515657" y="72098"/>
                  <a:pt x="3584448" y="24384"/>
                </a:cubicBezTo>
                <a:cubicBezTo>
                  <a:pt x="3706517" y="18934"/>
                  <a:pt x="3828288" y="8128"/>
                  <a:pt x="3950208" y="0"/>
                </a:cubicBezTo>
                <a:cubicBezTo>
                  <a:pt x="4621286" y="43295"/>
                  <a:pt x="4031627" y="9789"/>
                  <a:pt x="4754880" y="36576"/>
                </a:cubicBezTo>
                <a:cubicBezTo>
                  <a:pt x="4832150" y="39438"/>
                  <a:pt x="4909275" y="45481"/>
                  <a:pt x="4986528" y="48768"/>
                </a:cubicBezTo>
                <a:lnTo>
                  <a:pt x="5327904" y="60960"/>
                </a:lnTo>
                <a:cubicBezTo>
                  <a:pt x="6322302" y="281937"/>
                  <a:pt x="5525396" y="87806"/>
                  <a:pt x="3194304" y="121920"/>
                </a:cubicBezTo>
                <a:cubicBezTo>
                  <a:pt x="3144869" y="122643"/>
                  <a:pt x="3097214" y="141572"/>
                  <a:pt x="3048000" y="146304"/>
                </a:cubicBezTo>
                <a:cubicBezTo>
                  <a:pt x="1431302" y="301756"/>
                  <a:pt x="3436973" y="82065"/>
                  <a:pt x="2218944" y="231648"/>
                </a:cubicBezTo>
                <a:cubicBezTo>
                  <a:pt x="1731527" y="291506"/>
                  <a:pt x="1760048" y="269979"/>
                  <a:pt x="1133856" y="280416"/>
                </a:cubicBezTo>
                <a:cubicBezTo>
                  <a:pt x="920289" y="327875"/>
                  <a:pt x="1045232" y="293765"/>
                  <a:pt x="1255776" y="292608"/>
                </a:cubicBezTo>
                <a:lnTo>
                  <a:pt x="5462016" y="280416"/>
                </a:lnTo>
                <a:lnTo>
                  <a:pt x="4974336" y="292608"/>
                </a:lnTo>
                <a:lnTo>
                  <a:pt x="1706880" y="341376"/>
                </a:lnTo>
                <a:cubicBezTo>
                  <a:pt x="1621536" y="357632"/>
                  <a:pt x="1536544" y="375861"/>
                  <a:pt x="1450848" y="390144"/>
                </a:cubicBezTo>
                <a:cubicBezTo>
                  <a:pt x="1247035" y="424113"/>
                  <a:pt x="1164300" y="429932"/>
                  <a:pt x="963168" y="451104"/>
                </a:cubicBezTo>
                <a:cubicBezTo>
                  <a:pt x="806424" y="495888"/>
                  <a:pt x="946805" y="459253"/>
                  <a:pt x="804672" y="487680"/>
                </a:cubicBezTo>
                <a:cubicBezTo>
                  <a:pt x="800687" y="488477"/>
                  <a:pt x="812804" y="487859"/>
                  <a:pt x="816864" y="487680"/>
                </a:cubicBezTo>
                <a:lnTo>
                  <a:pt x="2755392" y="402336"/>
                </a:lnTo>
                <a:cubicBezTo>
                  <a:pt x="3137253" y="388752"/>
                  <a:pt x="3519424" y="386080"/>
                  <a:pt x="3901440" y="377952"/>
                </a:cubicBezTo>
                <a:lnTo>
                  <a:pt x="5035296" y="390144"/>
                </a:lnTo>
                <a:lnTo>
                  <a:pt x="6169152" y="414528"/>
                </a:lnTo>
                <a:lnTo>
                  <a:pt x="2182368" y="438912"/>
                </a:lnTo>
                <a:cubicBezTo>
                  <a:pt x="2059852" y="440628"/>
                  <a:pt x="1938775" y="466091"/>
                  <a:pt x="1816608" y="475488"/>
                </a:cubicBezTo>
                <a:cubicBezTo>
                  <a:pt x="1621731" y="490479"/>
                  <a:pt x="1426388" y="498708"/>
                  <a:pt x="1231392" y="512064"/>
                </a:cubicBezTo>
                <a:cubicBezTo>
                  <a:pt x="412798" y="568132"/>
                  <a:pt x="1330367" y="512697"/>
                  <a:pt x="719328" y="548640"/>
                </a:cubicBezTo>
                <a:lnTo>
                  <a:pt x="365760" y="597408"/>
                </a:lnTo>
                <a:cubicBezTo>
                  <a:pt x="333248" y="601472"/>
                  <a:pt x="235459" y="609770"/>
                  <a:pt x="268224" y="609600"/>
                </a:cubicBezTo>
                <a:lnTo>
                  <a:pt x="2718816" y="585216"/>
                </a:lnTo>
                <a:lnTo>
                  <a:pt x="3584448" y="560832"/>
                </a:lnTo>
                <a:cubicBezTo>
                  <a:pt x="3763340" y="554610"/>
                  <a:pt x="4120896" y="536448"/>
                  <a:pt x="4120896" y="536448"/>
                </a:cubicBezTo>
                <a:lnTo>
                  <a:pt x="5096256" y="548640"/>
                </a:lnTo>
                <a:cubicBezTo>
                  <a:pt x="5189799" y="550456"/>
                  <a:pt x="5283608" y="551205"/>
                  <a:pt x="5376672" y="560832"/>
                </a:cubicBezTo>
                <a:cubicBezTo>
                  <a:pt x="5402239" y="563477"/>
                  <a:pt x="5449824" y="585216"/>
                  <a:pt x="5449824" y="585216"/>
                </a:cubicBezTo>
                <a:cubicBezTo>
                  <a:pt x="5005825" y="643129"/>
                  <a:pt x="4885246" y="664500"/>
                  <a:pt x="4303776" y="682752"/>
                </a:cubicBezTo>
                <a:cubicBezTo>
                  <a:pt x="3686299" y="702135"/>
                  <a:pt x="3068320" y="699008"/>
                  <a:pt x="2450592" y="707136"/>
                </a:cubicBezTo>
                <a:cubicBezTo>
                  <a:pt x="2308352" y="715264"/>
                  <a:pt x="2166304" y="728129"/>
                  <a:pt x="2023872" y="731520"/>
                </a:cubicBezTo>
                <a:cubicBezTo>
                  <a:pt x="1654130" y="740323"/>
                  <a:pt x="544562" y="746129"/>
                  <a:pt x="914400" y="743712"/>
                </a:cubicBezTo>
                <a:lnTo>
                  <a:pt x="3889248" y="719328"/>
                </a:lnTo>
                <a:lnTo>
                  <a:pt x="4840224" y="694944"/>
                </a:lnTo>
                <a:cubicBezTo>
                  <a:pt x="4937840" y="693987"/>
                  <a:pt x="5228917" y="689890"/>
                  <a:pt x="5132832" y="707136"/>
                </a:cubicBezTo>
                <a:cubicBezTo>
                  <a:pt x="3605715" y="981234"/>
                  <a:pt x="2774102" y="875082"/>
                  <a:pt x="1011936" y="890016"/>
                </a:cubicBezTo>
                <a:cubicBezTo>
                  <a:pt x="1924035" y="963970"/>
                  <a:pt x="1676777" y="958339"/>
                  <a:pt x="3145536" y="902208"/>
                </a:cubicBezTo>
                <a:cubicBezTo>
                  <a:pt x="3224387" y="899195"/>
                  <a:pt x="3299968" y="869696"/>
                  <a:pt x="3377184" y="853440"/>
                </a:cubicBezTo>
                <a:cubicBezTo>
                  <a:pt x="3636070" y="698109"/>
                  <a:pt x="3435490" y="832249"/>
                  <a:pt x="2755392" y="829056"/>
                </a:cubicBezTo>
                <a:lnTo>
                  <a:pt x="841248" y="804672"/>
                </a:lnTo>
                <a:cubicBezTo>
                  <a:pt x="1870209" y="837864"/>
                  <a:pt x="986192" y="812600"/>
                  <a:pt x="3108960" y="829056"/>
                </a:cubicBezTo>
                <a:lnTo>
                  <a:pt x="4364736" y="841248"/>
                </a:lnTo>
                <a:cubicBezTo>
                  <a:pt x="4242816" y="849376"/>
                  <a:pt x="4121160" y="864318"/>
                  <a:pt x="3998976" y="865632"/>
                </a:cubicBezTo>
                <a:lnTo>
                  <a:pt x="963168" y="877824"/>
                </a:lnTo>
                <a:lnTo>
                  <a:pt x="2194560" y="902208"/>
                </a:lnTo>
                <a:lnTo>
                  <a:pt x="3730752" y="926592"/>
                </a:lnTo>
                <a:cubicBezTo>
                  <a:pt x="1203340" y="964315"/>
                  <a:pt x="5323689" y="900101"/>
                  <a:pt x="5376672" y="926592"/>
                </a:cubicBezTo>
                <a:cubicBezTo>
                  <a:pt x="5984014" y="1230263"/>
                  <a:pt x="4030589" y="1117221"/>
                  <a:pt x="3352800" y="1158240"/>
                </a:cubicBezTo>
                <a:cubicBezTo>
                  <a:pt x="2618515" y="1202678"/>
                  <a:pt x="1881632" y="1174496"/>
                  <a:pt x="1146048" y="1182624"/>
                </a:cubicBezTo>
                <a:cubicBezTo>
                  <a:pt x="1820672" y="1194816"/>
                  <a:pt x="2495632" y="1243720"/>
                  <a:pt x="3169920" y="1219200"/>
                </a:cubicBezTo>
                <a:lnTo>
                  <a:pt x="1816608" y="1158240"/>
                </a:lnTo>
                <a:lnTo>
                  <a:pt x="1584960" y="1146048"/>
                </a:lnTo>
                <a:lnTo>
                  <a:pt x="4011168" y="1231392"/>
                </a:lnTo>
                <a:lnTo>
                  <a:pt x="2097024" y="1194816"/>
                </a:lnTo>
                <a:cubicBezTo>
                  <a:pt x="4878047" y="1129380"/>
                  <a:pt x="1809364" y="1200205"/>
                  <a:pt x="1804416" y="1207008"/>
                </a:cubicBezTo>
                <a:cubicBezTo>
                  <a:pt x="1562237" y="1540005"/>
                  <a:pt x="2624295" y="1290594"/>
                  <a:pt x="3035808" y="1304544"/>
                </a:cubicBezTo>
                <a:cubicBezTo>
                  <a:pt x="3823813" y="1331256"/>
                  <a:pt x="4612598" y="1328928"/>
                  <a:pt x="5401056" y="1328928"/>
                </a:cubicBezTo>
                <a:cubicBezTo>
                  <a:pt x="5990392" y="1328928"/>
                  <a:pt x="4222496" y="1312672"/>
                  <a:pt x="3633216" y="1304544"/>
                </a:cubicBezTo>
                <a:lnTo>
                  <a:pt x="1304544" y="1231392"/>
                </a:lnTo>
                <a:cubicBezTo>
                  <a:pt x="1271799" y="1230240"/>
                  <a:pt x="1174284" y="1217569"/>
                  <a:pt x="1207008" y="1219200"/>
                </a:cubicBezTo>
                <a:cubicBezTo>
                  <a:pt x="2462908" y="1281786"/>
                  <a:pt x="6231788" y="1418226"/>
                  <a:pt x="4974336" y="1414272"/>
                </a:cubicBezTo>
                <a:lnTo>
                  <a:pt x="1097280" y="1402080"/>
                </a:lnTo>
                <a:lnTo>
                  <a:pt x="1755648" y="1414272"/>
                </a:lnTo>
                <a:cubicBezTo>
                  <a:pt x="4288075" y="1505531"/>
                  <a:pt x="4685192" y="1546527"/>
                  <a:pt x="1755648" y="1426464"/>
                </a:cubicBezTo>
                <a:cubicBezTo>
                  <a:pt x="1568817" y="1418807"/>
                  <a:pt x="2129544" y="1434240"/>
                  <a:pt x="2316480" y="1438656"/>
                </a:cubicBezTo>
                <a:lnTo>
                  <a:pt x="4852416" y="1499616"/>
                </a:lnTo>
                <a:cubicBezTo>
                  <a:pt x="6023486" y="1606077"/>
                  <a:pt x="5168211" y="1521782"/>
                  <a:pt x="2414016" y="1475232"/>
                </a:cubicBezTo>
                <a:lnTo>
                  <a:pt x="792480" y="1450848"/>
                </a:lnTo>
                <a:cubicBezTo>
                  <a:pt x="1320804" y="1421497"/>
                  <a:pt x="1174549" y="1423888"/>
                  <a:pt x="2084832" y="1463040"/>
                </a:cubicBezTo>
                <a:lnTo>
                  <a:pt x="4413504" y="1584960"/>
                </a:lnTo>
                <a:cubicBezTo>
                  <a:pt x="4519111" y="1590313"/>
                  <a:pt x="4624832" y="1593088"/>
                  <a:pt x="4730496" y="1597152"/>
                </a:cubicBezTo>
                <a:cubicBezTo>
                  <a:pt x="4129024" y="1641856"/>
                  <a:pt x="3245739" y="1219810"/>
                  <a:pt x="2926080" y="1731264"/>
                </a:cubicBezTo>
                <a:cubicBezTo>
                  <a:pt x="2628645" y="2207161"/>
                  <a:pt x="5156918" y="1911665"/>
                  <a:pt x="4608576" y="1792224"/>
                </a:cubicBezTo>
                <a:cubicBezTo>
                  <a:pt x="3513415" y="1553674"/>
                  <a:pt x="1291094" y="1436908"/>
                  <a:pt x="0" y="1353312"/>
                </a:cubicBezTo>
                <a:cubicBezTo>
                  <a:pt x="948676" y="1305878"/>
                  <a:pt x="432191" y="1327184"/>
                  <a:pt x="2450592" y="1353312"/>
                </a:cubicBezTo>
                <a:cubicBezTo>
                  <a:pt x="2970883" y="1360047"/>
                  <a:pt x="3490976" y="1377696"/>
                  <a:pt x="4011168" y="1389888"/>
                </a:cubicBezTo>
                <a:cubicBezTo>
                  <a:pt x="3210560" y="1393952"/>
                  <a:pt x="2408683" y="1356834"/>
                  <a:pt x="1609344" y="1402080"/>
                </a:cubicBezTo>
                <a:lnTo>
                  <a:pt x="2718816" y="1463040"/>
                </a:lnTo>
                <a:cubicBezTo>
                  <a:pt x="3173794" y="1480970"/>
                  <a:pt x="3629152" y="1487424"/>
                  <a:pt x="4084320" y="1499616"/>
                </a:cubicBezTo>
                <a:lnTo>
                  <a:pt x="2157984" y="1597152"/>
                </a:lnTo>
                <a:cubicBezTo>
                  <a:pt x="2040194" y="1602821"/>
                  <a:pt x="1689575" y="1582548"/>
                  <a:pt x="1804416" y="1609344"/>
                </a:cubicBezTo>
                <a:cubicBezTo>
                  <a:pt x="2259875" y="1715618"/>
                  <a:pt x="3355899" y="1691075"/>
                  <a:pt x="3706368" y="1694688"/>
                </a:cubicBezTo>
                <a:cubicBezTo>
                  <a:pt x="3694176" y="1702816"/>
                  <a:pt x="3684400" y="1717931"/>
                  <a:pt x="3669792" y="1719072"/>
                </a:cubicBezTo>
                <a:cubicBezTo>
                  <a:pt x="1741743" y="1869701"/>
                  <a:pt x="1337341" y="1775674"/>
                  <a:pt x="4072128" y="1914144"/>
                </a:cubicBezTo>
                <a:cubicBezTo>
                  <a:pt x="3665728" y="1926336"/>
                  <a:pt x="3258968" y="1929718"/>
                  <a:pt x="2852928" y="1950720"/>
                </a:cubicBezTo>
                <a:cubicBezTo>
                  <a:pt x="2786859" y="1954137"/>
                  <a:pt x="2591762" y="1984404"/>
                  <a:pt x="2657856" y="1987296"/>
                </a:cubicBezTo>
                <a:cubicBezTo>
                  <a:pt x="3372621" y="2018567"/>
                  <a:pt x="5518951" y="2050485"/>
                  <a:pt x="4803648" y="2036064"/>
                </a:cubicBezTo>
                <a:lnTo>
                  <a:pt x="1780032" y="1975104"/>
                </a:lnTo>
                <a:cubicBezTo>
                  <a:pt x="1792224" y="1987296"/>
                  <a:pt x="1799378" y="2011022"/>
                  <a:pt x="1816608" y="2011680"/>
                </a:cubicBezTo>
                <a:cubicBezTo>
                  <a:pt x="3260559" y="2066793"/>
                  <a:pt x="5203917" y="1997403"/>
                  <a:pt x="1072896" y="2084832"/>
                </a:cubicBezTo>
                <a:cubicBezTo>
                  <a:pt x="610986" y="2142571"/>
                  <a:pt x="912319" y="2100090"/>
                  <a:pt x="2084832" y="2121408"/>
                </a:cubicBezTo>
                <a:lnTo>
                  <a:pt x="2987040" y="2133600"/>
                </a:lnTo>
                <a:cubicBezTo>
                  <a:pt x="2576777" y="2118405"/>
                  <a:pt x="2166126" y="2116590"/>
                  <a:pt x="1755648" y="2109216"/>
                </a:cubicBezTo>
                <a:lnTo>
                  <a:pt x="950976" y="2097024"/>
                </a:lnTo>
                <a:cubicBezTo>
                  <a:pt x="1434402" y="2115266"/>
                  <a:pt x="1918208" y="2121408"/>
                  <a:pt x="2401824" y="2133600"/>
                </a:cubicBezTo>
                <a:cubicBezTo>
                  <a:pt x="2600960" y="2145792"/>
                  <a:pt x="2801013" y="2147522"/>
                  <a:pt x="2999232" y="2170176"/>
                </a:cubicBezTo>
                <a:cubicBezTo>
                  <a:pt x="3055904" y="2176653"/>
                  <a:pt x="2771507" y="2183020"/>
                  <a:pt x="2828544" y="2182368"/>
                </a:cubicBezTo>
                <a:lnTo>
                  <a:pt x="5132832" y="2145792"/>
                </a:lnTo>
                <a:lnTo>
                  <a:pt x="1780032" y="2121408"/>
                </a:lnTo>
                <a:cubicBezTo>
                  <a:pt x="1645869" y="2119745"/>
                  <a:pt x="2048194" y="2109216"/>
                  <a:pt x="2182368" y="2109216"/>
                </a:cubicBezTo>
                <a:lnTo>
                  <a:pt x="3840480" y="2121408"/>
                </a:lnTo>
                <a:cubicBezTo>
                  <a:pt x="1984516" y="2286383"/>
                  <a:pt x="3499002" y="2177336"/>
                  <a:pt x="1475232" y="2243328"/>
                </a:cubicBezTo>
                <a:cubicBezTo>
                  <a:pt x="1426321" y="2244923"/>
                  <a:pt x="1572904" y="2250068"/>
                  <a:pt x="1621536" y="2255520"/>
                </a:cubicBezTo>
                <a:lnTo>
                  <a:pt x="4194048" y="2548128"/>
                </a:lnTo>
                <a:cubicBezTo>
                  <a:pt x="4469661" y="2576776"/>
                  <a:pt x="5297292" y="2649138"/>
                  <a:pt x="5023104" y="2609088"/>
                </a:cubicBezTo>
                <a:cubicBezTo>
                  <a:pt x="1227683" y="2054701"/>
                  <a:pt x="-510824" y="2044763"/>
                  <a:pt x="1572768" y="2084832"/>
                </a:cubicBezTo>
                <a:lnTo>
                  <a:pt x="3767328" y="2243328"/>
                </a:lnTo>
                <a:cubicBezTo>
                  <a:pt x="4101759" y="2272686"/>
                  <a:pt x="5072068" y="2224950"/>
                  <a:pt x="4767072" y="2365248"/>
                </a:cubicBezTo>
                <a:cubicBezTo>
                  <a:pt x="4277356" y="2590517"/>
                  <a:pt x="3694176" y="2470912"/>
                  <a:pt x="3157728" y="2523744"/>
                </a:cubicBezTo>
                <a:cubicBezTo>
                  <a:pt x="3291840" y="2552192"/>
                  <a:pt x="3697154" y="2607782"/>
                  <a:pt x="3560064" y="2609088"/>
                </a:cubicBezTo>
                <a:cubicBezTo>
                  <a:pt x="1160591" y="2631940"/>
                  <a:pt x="1514133" y="2667701"/>
                  <a:pt x="316992" y="2511552"/>
                </a:cubicBezTo>
                <a:cubicBezTo>
                  <a:pt x="1337056" y="2507488"/>
                  <a:pt x="2357544" y="2469662"/>
                  <a:pt x="3377184" y="2499360"/>
                </a:cubicBezTo>
                <a:cubicBezTo>
                  <a:pt x="3616272" y="2506324"/>
                  <a:pt x="3847063" y="2590933"/>
                  <a:pt x="4084320" y="2621280"/>
                </a:cubicBezTo>
                <a:cubicBezTo>
                  <a:pt x="4197264" y="2635726"/>
                  <a:pt x="4539531" y="2636059"/>
                  <a:pt x="4425696" y="2633472"/>
                </a:cubicBezTo>
                <a:lnTo>
                  <a:pt x="3547872" y="2609088"/>
                </a:lnTo>
                <a:cubicBezTo>
                  <a:pt x="2718816" y="2556256"/>
                  <a:pt x="252905" y="2256720"/>
                  <a:pt x="1060704" y="2450592"/>
                </a:cubicBezTo>
                <a:cubicBezTo>
                  <a:pt x="1968772" y="2668528"/>
                  <a:pt x="2921994" y="2605294"/>
                  <a:pt x="3852672" y="2682240"/>
                </a:cubicBezTo>
                <a:lnTo>
                  <a:pt x="4157472" y="2706624"/>
                </a:lnTo>
                <a:cubicBezTo>
                  <a:pt x="2227040" y="2721360"/>
                  <a:pt x="1823070" y="2700230"/>
                  <a:pt x="4169664" y="2779776"/>
                </a:cubicBezTo>
                <a:cubicBezTo>
                  <a:pt x="4673883" y="2796868"/>
                  <a:pt x="5980276" y="2804102"/>
                  <a:pt x="3450336" y="2779776"/>
                </a:cubicBezTo>
                <a:cubicBezTo>
                  <a:pt x="3803904" y="2775712"/>
                  <a:pt x="4820862" y="2937986"/>
                  <a:pt x="4511040" y="2767584"/>
                </a:cubicBezTo>
                <a:cubicBezTo>
                  <a:pt x="4277527" y="2639152"/>
                  <a:pt x="2321796" y="2627423"/>
                  <a:pt x="2023872" y="2621280"/>
                </a:cubicBezTo>
                <a:cubicBezTo>
                  <a:pt x="2336800" y="2641600"/>
                  <a:pt x="2651425" y="2643869"/>
                  <a:pt x="2962656" y="2682240"/>
                </a:cubicBezTo>
                <a:cubicBezTo>
                  <a:pt x="2985473" y="2685053"/>
                  <a:pt x="2936850" y="2729888"/>
                  <a:pt x="2913888" y="2731008"/>
                </a:cubicBezTo>
                <a:cubicBezTo>
                  <a:pt x="2430778" y="2754574"/>
                  <a:pt x="1946656" y="2747264"/>
                  <a:pt x="1463040" y="2755392"/>
                </a:cubicBezTo>
                <a:cubicBezTo>
                  <a:pt x="1796288" y="2763520"/>
                  <a:pt x="2133398" y="2728538"/>
                  <a:pt x="2462784" y="2779776"/>
                </a:cubicBezTo>
                <a:cubicBezTo>
                  <a:pt x="2612716" y="2803099"/>
                  <a:pt x="1867375" y="2793837"/>
                  <a:pt x="2011680" y="2840736"/>
                </a:cubicBezTo>
                <a:cubicBezTo>
                  <a:pt x="2310887" y="2937978"/>
                  <a:pt x="2637897" y="2902457"/>
                  <a:pt x="2950464" y="2938272"/>
                </a:cubicBezTo>
                <a:cubicBezTo>
                  <a:pt x="3028128" y="2947171"/>
                  <a:pt x="3104896" y="2962656"/>
                  <a:pt x="3182112" y="2974848"/>
                </a:cubicBezTo>
                <a:cubicBezTo>
                  <a:pt x="2657850" y="3003186"/>
                  <a:pt x="2580652" y="2990879"/>
                  <a:pt x="2950464" y="3011424"/>
                </a:cubicBezTo>
              </a:path>
            </a:pathLst>
          </a:custGeom>
          <a:noFill/>
          <a:ln w="2159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Google Shape;85;p13"/>
          <p:cNvSpPr/>
          <p:nvPr/>
        </p:nvSpPr>
        <p:spPr>
          <a:xfrm>
            <a:off x="4005064" y="368762"/>
            <a:ext cx="2752938" cy="623798"/>
          </a:xfrm>
          <a:prstGeom prst="rect">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i="0" u="none" strike="noStrike" cap="none"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Personal descriptors</a:t>
            </a:r>
            <a:endParaRPr sz="2400" dirty="0">
              <a:latin typeface="Century" panose="02040604050505020304" pitchFamily="18" charset="0"/>
            </a:endParaRPr>
          </a:p>
        </p:txBody>
      </p:sp>
      <p:sp>
        <p:nvSpPr>
          <p:cNvPr id="37" name="Google Shape;105;p13"/>
          <p:cNvSpPr txBox="1"/>
          <p:nvPr/>
        </p:nvSpPr>
        <p:spPr>
          <a:xfrm>
            <a:off x="261113" y="9140455"/>
            <a:ext cx="2951863"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Follow us on Twitter </a:t>
            </a:r>
            <a:r>
              <a:rPr lang="en-GB"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@PsychMapping</a:t>
            </a:r>
            <a:endParaRPr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endParaRPr>
          </a:p>
        </p:txBody>
      </p:sp>
      <p:sp>
        <p:nvSpPr>
          <p:cNvPr id="7" name="Google Shape;113;p14"/>
          <p:cNvSpPr/>
          <p:nvPr/>
        </p:nvSpPr>
        <p:spPr>
          <a:xfrm>
            <a:off x="316992" y="2058125"/>
            <a:ext cx="6224016" cy="1886763"/>
          </a:xfrm>
          <a:prstGeom prst="rect">
            <a:avLst/>
          </a:prstGeom>
          <a:no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Identify important </a:t>
            </a:r>
            <a:r>
              <a:rPr lang="en-GB" sz="2400"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changes you have noticed in yourself </a:t>
            </a:r>
            <a:r>
              <a:rPr lang="en-GB" sz="24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that you think are relevant to exploring today's topic.</a:t>
            </a:r>
          </a:p>
          <a:p>
            <a:pPr marL="0" marR="0" lvl="0" indent="0" algn="l" rtl="0">
              <a:spcBef>
                <a:spcPts val="0"/>
              </a:spcBef>
              <a:spcAft>
                <a:spcPts val="0"/>
              </a:spcAft>
              <a:buNone/>
            </a:pPr>
            <a:r>
              <a:rPr lang="en-GB" sz="24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 </a:t>
            </a:r>
          </a:p>
          <a:p>
            <a:pPr marL="0" marR="0" lvl="0" indent="0" algn="l" rtl="0">
              <a:spcBef>
                <a:spcPts val="0"/>
              </a:spcBef>
              <a:spcAft>
                <a:spcPts val="0"/>
              </a:spcAft>
              <a:buNone/>
            </a:pPr>
            <a:r>
              <a:rPr lang="en-GB" sz="24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 </a:t>
            </a:r>
          </a:p>
        </p:txBody>
      </p:sp>
      <p:sp>
        <p:nvSpPr>
          <p:cNvPr id="8" name="Google Shape;114;p14"/>
          <p:cNvSpPr/>
          <p:nvPr/>
        </p:nvSpPr>
        <p:spPr>
          <a:xfrm>
            <a:off x="316992" y="7245442"/>
            <a:ext cx="6224016" cy="166799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800"/>
              <a:buFont typeface="Arial" panose="020B0604020202020204" pitchFamily="34" charset="0"/>
              <a:buChar char="•"/>
            </a:pPr>
            <a:r>
              <a:rPr lang="en-GB" sz="20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In the past months I have been…</a:t>
            </a:r>
          </a:p>
          <a:p>
            <a:pPr marL="342900" marR="0" lvl="0" indent="-342900" algn="l" rtl="0">
              <a:spcBef>
                <a:spcPts val="0"/>
              </a:spcBef>
              <a:spcAft>
                <a:spcPts val="0"/>
              </a:spcAft>
              <a:buClr>
                <a:schemeClr val="dk1"/>
              </a:buClr>
              <a:buSzPts val="1800"/>
              <a:buFont typeface="Arial" panose="020B0604020202020204" pitchFamily="34" charset="0"/>
              <a:buChar char="•"/>
            </a:pPr>
            <a:r>
              <a:rPr lang="en-GB" sz="20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Over the past years I have become…</a:t>
            </a:r>
          </a:p>
          <a:p>
            <a:pPr marL="342900" marR="0" lvl="0" indent="-342900" algn="l" rtl="0">
              <a:spcBef>
                <a:spcPts val="0"/>
              </a:spcBef>
              <a:spcAft>
                <a:spcPts val="0"/>
              </a:spcAft>
              <a:buClr>
                <a:schemeClr val="dk1"/>
              </a:buClr>
              <a:buSzPts val="1800"/>
              <a:buFont typeface="Arial" panose="020B0604020202020204" pitchFamily="34" charset="0"/>
              <a:buChar char="•"/>
            </a:pPr>
            <a:r>
              <a:rPr lang="en-GB" sz="20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Lately I am…</a:t>
            </a:r>
          </a:p>
          <a:p>
            <a:pPr marL="342900" marR="0" lvl="0" indent="-342900" algn="l" rtl="0">
              <a:spcBef>
                <a:spcPts val="0"/>
              </a:spcBef>
              <a:spcAft>
                <a:spcPts val="0"/>
              </a:spcAft>
              <a:buClr>
                <a:schemeClr val="dk1"/>
              </a:buClr>
              <a:buSzPts val="1800"/>
              <a:buFont typeface="Arial" panose="020B0604020202020204" pitchFamily="34" charset="0"/>
              <a:buChar char="•"/>
            </a:pPr>
            <a:r>
              <a:rPr lang="en-GB" sz="20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I have changed insofar as I am now…</a:t>
            </a:r>
          </a:p>
        </p:txBody>
      </p:sp>
      <p:pic>
        <p:nvPicPr>
          <p:cNvPr id="9" name="Google Shape;409;p21" descr="Batería completa"/>
          <p:cNvPicPr preferRelativeResize="0"/>
          <p:nvPr/>
        </p:nvPicPr>
        <p:blipFill rotWithShape="1">
          <a:blip r:embed="rId2"/>
          <a:srcRect/>
          <a:stretch>
            <a:fillRect/>
          </a:stretch>
        </p:blipFill>
        <p:spPr>
          <a:xfrm>
            <a:off x="4965028" y="4936600"/>
            <a:ext cx="540000" cy="540000"/>
          </a:xfrm>
          <a:prstGeom prst="rect">
            <a:avLst/>
          </a:prstGeom>
          <a:noFill/>
          <a:ln>
            <a:noFill/>
          </a:ln>
        </p:spPr>
      </p:pic>
      <p:pic>
        <p:nvPicPr>
          <p:cNvPr id="10" name="Google Shape;410;p21" descr="Máquina tragaperras"/>
          <p:cNvPicPr preferRelativeResize="0"/>
          <p:nvPr/>
        </p:nvPicPr>
        <p:blipFill rotWithShape="1">
          <a:blip r:embed="rId3"/>
          <a:srcRect/>
          <a:stretch>
            <a:fillRect/>
          </a:stretch>
        </p:blipFill>
        <p:spPr>
          <a:xfrm>
            <a:off x="4149080" y="4829727"/>
            <a:ext cx="540000" cy="540000"/>
          </a:xfrm>
          <a:prstGeom prst="rect">
            <a:avLst/>
          </a:prstGeom>
          <a:noFill/>
          <a:ln>
            <a:noFill/>
          </a:ln>
        </p:spPr>
      </p:pic>
      <p:pic>
        <p:nvPicPr>
          <p:cNvPr id="11" name="Google Shape;411;p21" descr="Fracaso en máquina tragaperras"/>
          <p:cNvPicPr preferRelativeResize="0"/>
          <p:nvPr/>
        </p:nvPicPr>
        <p:blipFill rotWithShape="1">
          <a:blip r:embed="rId4"/>
          <a:srcRect/>
          <a:stretch>
            <a:fillRect/>
          </a:stretch>
        </p:blipFill>
        <p:spPr>
          <a:xfrm>
            <a:off x="1996610" y="4590815"/>
            <a:ext cx="540000" cy="540000"/>
          </a:xfrm>
          <a:prstGeom prst="rect">
            <a:avLst/>
          </a:prstGeom>
          <a:noFill/>
          <a:ln>
            <a:noFill/>
          </a:ln>
        </p:spPr>
      </p:pic>
      <p:pic>
        <p:nvPicPr>
          <p:cNvPr id="12" name="Google Shape;412;p21" descr="Pulgar hacia abajo"/>
          <p:cNvPicPr preferRelativeResize="0"/>
          <p:nvPr/>
        </p:nvPicPr>
        <p:blipFill rotWithShape="1">
          <a:blip r:embed="rId5"/>
          <a:srcRect/>
          <a:stretch>
            <a:fillRect/>
          </a:stretch>
        </p:blipFill>
        <p:spPr>
          <a:xfrm>
            <a:off x="1282939" y="4860693"/>
            <a:ext cx="540000" cy="540000"/>
          </a:xfrm>
          <a:prstGeom prst="rect">
            <a:avLst/>
          </a:prstGeom>
          <a:noFill/>
          <a:ln>
            <a:noFill/>
          </a:ln>
        </p:spPr>
      </p:pic>
      <p:pic>
        <p:nvPicPr>
          <p:cNvPr id="13" name="Google Shape;413;p21" descr="Señal de pulgar hacia arriba "/>
          <p:cNvPicPr preferRelativeResize="0"/>
          <p:nvPr/>
        </p:nvPicPr>
        <p:blipFill rotWithShape="1">
          <a:blip r:embed="rId6"/>
          <a:srcRect/>
          <a:stretch>
            <a:fillRect/>
          </a:stretch>
        </p:blipFill>
        <p:spPr>
          <a:xfrm>
            <a:off x="4347685" y="5351744"/>
            <a:ext cx="540000" cy="540000"/>
          </a:xfrm>
          <a:prstGeom prst="rect">
            <a:avLst/>
          </a:prstGeom>
          <a:noFill/>
          <a:ln>
            <a:noFill/>
          </a:ln>
        </p:spPr>
      </p:pic>
      <p:pic>
        <p:nvPicPr>
          <p:cNvPr id="14" name="Google Shape;414;p21" descr="Trofeo"/>
          <p:cNvPicPr preferRelativeResize="0"/>
          <p:nvPr/>
        </p:nvPicPr>
        <p:blipFill rotWithShape="1">
          <a:blip r:embed="rId7"/>
          <a:srcRect/>
          <a:stretch>
            <a:fillRect/>
          </a:stretch>
        </p:blipFill>
        <p:spPr>
          <a:xfrm>
            <a:off x="4640033" y="4477217"/>
            <a:ext cx="540000" cy="540000"/>
          </a:xfrm>
          <a:prstGeom prst="rect">
            <a:avLst/>
          </a:prstGeom>
          <a:noFill/>
          <a:ln>
            <a:noFill/>
          </a:ln>
        </p:spPr>
      </p:pic>
      <p:pic>
        <p:nvPicPr>
          <p:cNvPr id="15" name="Google Shape;415;p21" descr="Sombrilla"/>
          <p:cNvPicPr preferRelativeResize="0"/>
          <p:nvPr/>
        </p:nvPicPr>
        <p:blipFill rotWithShape="1">
          <a:blip r:embed="rId8"/>
          <a:srcRect/>
          <a:stretch>
            <a:fillRect/>
          </a:stretch>
        </p:blipFill>
        <p:spPr>
          <a:xfrm>
            <a:off x="1785628" y="5393922"/>
            <a:ext cx="540000" cy="540000"/>
          </a:xfrm>
          <a:prstGeom prst="rect">
            <a:avLst/>
          </a:prstGeom>
          <a:noFill/>
          <a:ln>
            <a:noFill/>
          </a:ln>
        </p:spPr>
      </p:pic>
      <p:pic>
        <p:nvPicPr>
          <p:cNvPr id="16" name="Google Shape;416;p21" descr="Gráfico de tendencia descendente"/>
          <p:cNvPicPr preferRelativeResize="0"/>
          <p:nvPr/>
        </p:nvPicPr>
        <p:blipFill rotWithShape="1">
          <a:blip r:embed="rId9"/>
          <a:srcRect/>
          <a:stretch>
            <a:fillRect/>
          </a:stretch>
        </p:blipFill>
        <p:spPr>
          <a:xfrm>
            <a:off x="2204455" y="5961612"/>
            <a:ext cx="540000" cy="540000"/>
          </a:xfrm>
          <a:prstGeom prst="rect">
            <a:avLst/>
          </a:prstGeom>
          <a:noFill/>
          <a:ln>
            <a:noFill/>
          </a:ln>
        </p:spPr>
      </p:pic>
      <p:pic>
        <p:nvPicPr>
          <p:cNvPr id="17" name="Google Shape;417;p21" descr="Tendencia al alza"/>
          <p:cNvPicPr preferRelativeResize="0"/>
          <p:nvPr/>
        </p:nvPicPr>
        <p:blipFill rotWithShape="1">
          <a:blip r:embed="rId10"/>
          <a:srcRect/>
          <a:stretch>
            <a:fillRect/>
          </a:stretch>
        </p:blipFill>
        <p:spPr>
          <a:xfrm>
            <a:off x="4965028" y="5449861"/>
            <a:ext cx="540000" cy="540000"/>
          </a:xfrm>
          <a:prstGeom prst="rect">
            <a:avLst/>
          </a:prstGeom>
          <a:noFill/>
          <a:ln>
            <a:noFill/>
          </a:ln>
        </p:spPr>
      </p:pic>
      <p:pic>
        <p:nvPicPr>
          <p:cNvPr id="18" name="Google Shape;418;p21" descr="Calificación 1 estrella"/>
          <p:cNvPicPr preferRelativeResize="0"/>
          <p:nvPr/>
        </p:nvPicPr>
        <p:blipFill rotWithShape="1">
          <a:blip r:embed="rId11"/>
          <a:srcRect/>
          <a:stretch>
            <a:fillRect/>
          </a:stretch>
        </p:blipFill>
        <p:spPr>
          <a:xfrm>
            <a:off x="2276366" y="3937467"/>
            <a:ext cx="540000" cy="540000"/>
          </a:xfrm>
          <a:prstGeom prst="rect">
            <a:avLst/>
          </a:prstGeom>
          <a:noFill/>
          <a:ln>
            <a:noFill/>
          </a:ln>
        </p:spPr>
      </p:pic>
      <p:pic>
        <p:nvPicPr>
          <p:cNvPr id="19" name="Google Shape;419;p21" descr="Calificación 3 estrella"/>
          <p:cNvPicPr preferRelativeResize="0"/>
          <p:nvPr/>
        </p:nvPicPr>
        <p:blipFill rotWithShape="1">
          <a:blip r:embed="rId12"/>
          <a:srcRect/>
          <a:stretch>
            <a:fillRect/>
          </a:stretch>
        </p:blipFill>
        <p:spPr>
          <a:xfrm>
            <a:off x="5235028" y="4556287"/>
            <a:ext cx="540000" cy="540000"/>
          </a:xfrm>
          <a:prstGeom prst="rect">
            <a:avLst/>
          </a:prstGeom>
          <a:noFill/>
          <a:ln>
            <a:noFill/>
          </a:ln>
        </p:spPr>
      </p:pic>
      <p:pic>
        <p:nvPicPr>
          <p:cNvPr id="20" name="Google Shape;420;p21" descr="Cruz de escudo"/>
          <p:cNvPicPr preferRelativeResize="0"/>
          <p:nvPr/>
        </p:nvPicPr>
        <p:blipFill rotWithShape="1">
          <a:blip r:embed="rId13"/>
          <a:srcRect/>
          <a:stretch>
            <a:fillRect/>
          </a:stretch>
        </p:blipFill>
        <p:spPr>
          <a:xfrm>
            <a:off x="1340250" y="4290290"/>
            <a:ext cx="540000" cy="540000"/>
          </a:xfrm>
          <a:prstGeom prst="rect">
            <a:avLst/>
          </a:prstGeom>
          <a:noFill/>
          <a:ln>
            <a:noFill/>
          </a:ln>
        </p:spPr>
      </p:pic>
      <p:pic>
        <p:nvPicPr>
          <p:cNvPr id="21" name="Google Shape;421;p21" descr="Marca de escudo"/>
          <p:cNvPicPr preferRelativeResize="0"/>
          <p:nvPr/>
        </p:nvPicPr>
        <p:blipFill rotWithShape="1">
          <a:blip r:embed="rId14"/>
          <a:srcRect/>
          <a:stretch>
            <a:fillRect/>
          </a:stretch>
        </p:blipFill>
        <p:spPr>
          <a:xfrm>
            <a:off x="4191375" y="4256337"/>
            <a:ext cx="540000" cy="540000"/>
          </a:xfrm>
          <a:prstGeom prst="rect">
            <a:avLst/>
          </a:prstGeom>
          <a:noFill/>
          <a:ln>
            <a:noFill/>
          </a:ln>
        </p:spPr>
      </p:pic>
      <p:pic>
        <p:nvPicPr>
          <p:cNvPr id="22" name="Google Shape;422;p21" descr="Podio"/>
          <p:cNvPicPr preferRelativeResize="0"/>
          <p:nvPr/>
        </p:nvPicPr>
        <p:blipFill rotWithShape="1">
          <a:blip r:embed="rId15"/>
          <a:srcRect/>
          <a:stretch>
            <a:fillRect/>
          </a:stretch>
        </p:blipFill>
        <p:spPr>
          <a:xfrm>
            <a:off x="4220710" y="5990169"/>
            <a:ext cx="540000" cy="540000"/>
          </a:xfrm>
          <a:prstGeom prst="rect">
            <a:avLst/>
          </a:prstGeom>
          <a:noFill/>
          <a:ln>
            <a:noFill/>
          </a:ln>
        </p:spPr>
      </p:pic>
      <p:pic>
        <p:nvPicPr>
          <p:cNvPr id="23" name="Google Shape;423;p21" descr="Batería en carga"/>
          <p:cNvPicPr preferRelativeResize="0"/>
          <p:nvPr/>
        </p:nvPicPr>
        <p:blipFill rotWithShape="1">
          <a:blip r:embed="rId16"/>
          <a:srcRect/>
          <a:stretch>
            <a:fillRect/>
          </a:stretch>
        </p:blipFill>
        <p:spPr>
          <a:xfrm>
            <a:off x="3324429" y="3801120"/>
            <a:ext cx="540000" cy="540000"/>
          </a:xfrm>
          <a:prstGeom prst="rect">
            <a:avLst/>
          </a:prstGeom>
          <a:noFill/>
          <a:ln>
            <a:noFill/>
          </a:ln>
        </p:spPr>
      </p:pic>
      <p:sp>
        <p:nvSpPr>
          <p:cNvPr id="28" name="Google Shape;105;p13"/>
          <p:cNvSpPr txBox="1"/>
          <p:nvPr/>
        </p:nvSpPr>
        <p:spPr>
          <a:xfrm>
            <a:off x="3789505" y="9131246"/>
            <a:ext cx="2951863" cy="64629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Find out more about us:</a:t>
            </a:r>
          </a:p>
          <a:p>
            <a:pPr marL="0" marR="0" lvl="0" indent="0" algn="r" rtl="0">
              <a:spcBef>
                <a:spcPts val="0"/>
              </a:spcBef>
              <a:spcAft>
                <a:spcPts val="0"/>
              </a:spcAft>
              <a:buNone/>
            </a:pPr>
            <a:r>
              <a:rPr lang="en-GB"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www.psychmapping.com</a:t>
            </a:r>
            <a:endParaRPr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endParaRPr>
          </a:p>
        </p:txBody>
      </p:sp>
      <p:pic>
        <p:nvPicPr>
          <p:cNvPr id="29" name="Picture 28"/>
          <p:cNvPicPr>
            <a:picLocks noChangeAspect="1"/>
          </p:cNvPicPr>
          <p:nvPr/>
        </p:nvPicPr>
        <p:blipFill>
          <a:blip r:embed="rId17"/>
          <a:stretch>
            <a:fillRect/>
          </a:stretch>
        </p:blipFill>
        <p:spPr>
          <a:xfrm>
            <a:off x="112213" y="186504"/>
            <a:ext cx="1444579" cy="1886176"/>
          </a:xfrm>
          <a:prstGeom prst="rect">
            <a:avLst/>
          </a:prstGeom>
        </p:spPr>
      </p:pic>
      <p:sp>
        <p:nvSpPr>
          <p:cNvPr id="30" name="TextBox 29"/>
          <p:cNvSpPr txBox="1"/>
          <p:nvPr/>
        </p:nvSpPr>
        <p:spPr>
          <a:xfrm>
            <a:off x="6430849" y="0"/>
            <a:ext cx="441146" cy="369332"/>
          </a:xfrm>
          <a:prstGeom prst="rect">
            <a:avLst/>
          </a:prstGeom>
          <a:noFill/>
        </p:spPr>
        <p:txBody>
          <a:bodyPr wrap="none" lIns="91440" tIns="45720" rIns="91440" bIns="45720" rtlCol="0" anchor="t">
            <a:spAutoFit/>
          </a:bodyPr>
          <a:lstStyle/>
          <a:p>
            <a:r>
              <a:rPr lang="es-ES" dirty="0">
                <a:latin typeface="Century"/>
              </a:rPr>
              <a:t>16</a:t>
            </a:r>
            <a:endParaRPr lang="es-ES" dirty="0">
              <a:latin typeface="Century" panose="02040604050505020304" pitchFamily="18" charset="0"/>
            </a:endParaRPr>
          </a:p>
        </p:txBody>
      </p:sp>
      <p:cxnSp>
        <p:nvCxnSpPr>
          <p:cNvPr id="31" name="Straight Connector 30"/>
          <p:cNvCxnSpPr/>
          <p:nvPr/>
        </p:nvCxnSpPr>
        <p:spPr>
          <a:xfrm>
            <a:off x="1561211" y="1352600"/>
            <a:ext cx="5268799" cy="0"/>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0" y="8913440"/>
            <a:ext cx="6871995" cy="0"/>
          </a:xfrm>
          <a:prstGeom prst="line">
            <a:avLst/>
          </a:prstGeom>
        </p:spPr>
        <p:style>
          <a:lnRef idx="1">
            <a:schemeClr val="dk1"/>
          </a:lnRef>
          <a:fillRef idx="0">
            <a:schemeClr val="dk1"/>
          </a:fillRef>
          <a:effectRef idx="0">
            <a:schemeClr val="dk1"/>
          </a:effectRef>
          <a:fontRef idx="minor">
            <a:schemeClr val="tx1"/>
          </a:fontRef>
        </p:style>
      </p:cxnSp>
      <p:pic>
        <p:nvPicPr>
          <p:cNvPr id="26" name="Picture 25"/>
          <p:cNvPicPr>
            <a:picLocks noChangeAspect="1"/>
          </p:cNvPicPr>
          <p:nvPr/>
        </p:nvPicPr>
        <p:blipFill>
          <a:blip r:embed="rId18"/>
          <a:stretch>
            <a:fillRect/>
          </a:stretch>
        </p:blipFill>
        <p:spPr>
          <a:xfrm>
            <a:off x="3429000" y="5299710"/>
            <a:ext cx="676275" cy="647700"/>
          </a:xfrm>
          <a:prstGeom prst="rect">
            <a:avLst/>
          </a:prstGeom>
        </p:spPr>
      </p:pic>
      <p:pic>
        <p:nvPicPr>
          <p:cNvPr id="27" name="Picture 26"/>
          <p:cNvPicPr>
            <a:picLocks noChangeAspect="1"/>
          </p:cNvPicPr>
          <p:nvPr/>
        </p:nvPicPr>
        <p:blipFill>
          <a:blip r:embed="rId19"/>
          <a:stretch>
            <a:fillRect/>
          </a:stretch>
        </p:blipFill>
        <p:spPr>
          <a:xfrm>
            <a:off x="3284855" y="6105525"/>
            <a:ext cx="619125" cy="581025"/>
          </a:xfrm>
          <a:prstGeom prst="rect">
            <a:avLst/>
          </a:prstGeom>
        </p:spPr>
      </p:pic>
      <p:pic>
        <p:nvPicPr>
          <p:cNvPr id="33" name="Picture 32"/>
          <p:cNvPicPr>
            <a:picLocks noChangeAspect="1"/>
          </p:cNvPicPr>
          <p:nvPr/>
        </p:nvPicPr>
        <p:blipFill>
          <a:blip r:embed="rId20"/>
          <a:stretch>
            <a:fillRect/>
          </a:stretch>
        </p:blipFill>
        <p:spPr>
          <a:xfrm>
            <a:off x="2636520" y="5372100"/>
            <a:ext cx="752475" cy="676275"/>
          </a:xfrm>
          <a:prstGeom prst="rect">
            <a:avLst/>
          </a:prstGeom>
          <a:noFill/>
        </p:spPr>
      </p:pic>
      <p:pic>
        <p:nvPicPr>
          <p:cNvPr id="36" name="Picture 35"/>
          <p:cNvPicPr>
            <a:picLocks noChangeAspect="1"/>
          </p:cNvPicPr>
          <p:nvPr/>
        </p:nvPicPr>
        <p:blipFill>
          <a:blip r:embed="rId21"/>
          <a:stretch>
            <a:fillRect/>
          </a:stretch>
        </p:blipFill>
        <p:spPr>
          <a:xfrm>
            <a:off x="3500755" y="4415790"/>
            <a:ext cx="538480" cy="538480"/>
          </a:xfrm>
          <a:prstGeom prst="rect">
            <a:avLst/>
          </a:prstGeom>
        </p:spPr>
      </p:pic>
      <p:pic>
        <p:nvPicPr>
          <p:cNvPr id="38" name="Picture 37"/>
          <p:cNvPicPr>
            <a:picLocks noChangeAspect="1"/>
          </p:cNvPicPr>
          <p:nvPr/>
        </p:nvPicPr>
        <p:blipFill>
          <a:blip r:embed="rId22"/>
          <a:stretch>
            <a:fillRect/>
          </a:stretch>
        </p:blipFill>
        <p:spPr>
          <a:xfrm>
            <a:off x="2700655" y="4415790"/>
            <a:ext cx="570865" cy="60134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858000" cy="990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Google Shape;85;p13"/>
          <p:cNvSpPr/>
          <p:nvPr/>
        </p:nvSpPr>
        <p:spPr>
          <a:xfrm>
            <a:off x="4005064" y="368762"/>
            <a:ext cx="2752938" cy="623798"/>
          </a:xfrm>
          <a:prstGeom prst="rect">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i="0" u="none" strike="noStrike" cap="none"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Personal descriptors</a:t>
            </a:r>
            <a:endParaRPr sz="2400" dirty="0">
              <a:latin typeface="Century" panose="02040604050505020304" pitchFamily="18" charset="0"/>
            </a:endParaRPr>
          </a:p>
        </p:txBody>
      </p:sp>
      <p:sp>
        <p:nvSpPr>
          <p:cNvPr id="37" name="Google Shape;105;p13"/>
          <p:cNvSpPr txBox="1"/>
          <p:nvPr/>
        </p:nvSpPr>
        <p:spPr>
          <a:xfrm>
            <a:off x="261113" y="9140455"/>
            <a:ext cx="2951863"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Follow us on Twitter </a:t>
            </a:r>
            <a:r>
              <a:rPr lang="en-GB"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@PsychMapping</a:t>
            </a:r>
            <a:endParaRPr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endParaRPr>
          </a:p>
        </p:txBody>
      </p:sp>
      <p:sp>
        <p:nvSpPr>
          <p:cNvPr id="7" name="Google Shape;113;p14"/>
          <p:cNvSpPr/>
          <p:nvPr/>
        </p:nvSpPr>
        <p:spPr>
          <a:xfrm>
            <a:off x="316992" y="2058125"/>
            <a:ext cx="6224016" cy="1886763"/>
          </a:xfrm>
          <a:prstGeom prst="rect">
            <a:avLst/>
          </a:prstGeom>
          <a:noFill/>
          <a:ln w="12700" cap="flat" cmpd="sng">
            <a:noFill/>
            <a:prstDash val="solid"/>
            <a:miter lim="800000"/>
            <a:headEnd type="none" w="sm" len="sm"/>
            <a:tailEnd type="none" w="sm" len="sm"/>
          </a:ln>
        </p:spPr>
        <p:txBody>
          <a:bodyPr spcFirstLastPara="1" wrap="square" lIns="91425" tIns="45700" rIns="91425" bIns="45700" anchor="t" anchorCtr="0">
            <a:noAutofit/>
          </a:bodyPr>
          <a:lstStyle/>
          <a:p>
            <a:r>
              <a:rPr lang="en-GB" sz="2400" dirty="0">
                <a:latin typeface="Century"/>
                <a:ea typeface="+mn-lt"/>
                <a:cs typeface="+mn-lt"/>
                <a:sym typeface="Times New Roman" panose="02020603050405020304"/>
              </a:rPr>
              <a:t>Identify which aspects of your </a:t>
            </a:r>
            <a:r>
              <a:rPr lang="en-GB" sz="2400" b="1" dirty="0">
                <a:latin typeface="Century"/>
                <a:ea typeface="+mn-lt"/>
                <a:cs typeface="+mn-lt"/>
                <a:sym typeface="Times New Roman" panose="02020603050405020304"/>
              </a:rPr>
              <a:t>performance and behaviour</a:t>
            </a:r>
            <a:r>
              <a:rPr lang="en-GB" sz="2400" dirty="0">
                <a:latin typeface="Century"/>
                <a:ea typeface="+mn-lt"/>
                <a:cs typeface="+mn-lt"/>
                <a:sym typeface="Times New Roman" panose="02020603050405020304"/>
              </a:rPr>
              <a:t> are most relevant to exploring today’s topic?</a:t>
            </a:r>
            <a:endParaRPr lang="en-US" dirty="0">
              <a:latin typeface="Century"/>
              <a:sym typeface="Times New Roman" panose="02020603050405020304"/>
            </a:endParaRPr>
          </a:p>
          <a:p>
            <a:r>
              <a:rPr lang="en-GB" sz="24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 </a:t>
            </a:r>
          </a:p>
        </p:txBody>
      </p:sp>
      <p:sp>
        <p:nvSpPr>
          <p:cNvPr id="8" name="Google Shape;114;p14"/>
          <p:cNvSpPr/>
          <p:nvPr/>
        </p:nvSpPr>
        <p:spPr>
          <a:xfrm>
            <a:off x="63487" y="7245442"/>
            <a:ext cx="6677657" cy="1667998"/>
          </a:xfrm>
          <a:prstGeom prst="rect">
            <a:avLst/>
          </a:prstGeom>
          <a:noFill/>
          <a:ln>
            <a:noFill/>
          </a:ln>
        </p:spPr>
        <p:txBody>
          <a:bodyPr spcFirstLastPara="1" wrap="square" lIns="91425" tIns="45700" rIns="91425" bIns="45700" anchor="t" anchorCtr="0">
            <a:noAutofit/>
          </a:bodyPr>
          <a:lstStyle/>
          <a:p>
            <a:pPr>
              <a:buClr>
                <a:schemeClr val="dk1"/>
              </a:buClr>
              <a:buSzPts val="1800"/>
            </a:pPr>
            <a:r>
              <a:rPr lang="en-GB" sz="2000" dirty="0">
                <a:latin typeface="Times New Roman"/>
                <a:cs typeface="Times New Roman"/>
              </a:rPr>
              <a:t>You could mention successes and failures, social interactions, verbal and non-verbal expressions, conflicts, leadership, </a:t>
            </a:r>
            <a:endParaRPr lang="en-GB" sz="2000">
              <a:latin typeface="Times New Roman"/>
              <a:ea typeface="Calibri"/>
              <a:cs typeface="Times New Roman"/>
            </a:endParaRPr>
          </a:p>
          <a:p>
            <a:pPr>
              <a:buSzPts val="1800"/>
            </a:pPr>
            <a:r>
              <a:rPr lang="en-GB" sz="2000" dirty="0">
                <a:latin typeface="Times New Roman"/>
                <a:cs typeface="Times New Roman"/>
              </a:rPr>
              <a:t>emotion expression, specific actions like jumping, running, passing a ball, appearance, being present/absent…</a:t>
            </a:r>
            <a:r>
              <a:rPr lang="en-GB" sz="2000" dirty="0">
                <a:latin typeface="Times New Roman"/>
                <a:ea typeface="Century"/>
                <a:cs typeface="Century"/>
              </a:rPr>
              <a:t>​</a:t>
            </a:r>
            <a:endParaRPr lang="en-GB" sz="2000">
              <a:solidFill>
                <a:schemeClr val="dk1"/>
              </a:solidFill>
              <a:latin typeface="Times New Roman"/>
              <a:ea typeface="Calibri"/>
              <a:cs typeface="Calibri"/>
            </a:endParaRPr>
          </a:p>
        </p:txBody>
      </p:sp>
      <p:sp>
        <p:nvSpPr>
          <p:cNvPr id="28" name="Google Shape;105;p13"/>
          <p:cNvSpPr txBox="1"/>
          <p:nvPr/>
        </p:nvSpPr>
        <p:spPr>
          <a:xfrm>
            <a:off x="3789505" y="9131246"/>
            <a:ext cx="2951863" cy="64629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Find out more about us:</a:t>
            </a:r>
          </a:p>
          <a:p>
            <a:pPr marL="0" marR="0" lvl="0" indent="0" algn="r" rtl="0">
              <a:spcBef>
                <a:spcPts val="0"/>
              </a:spcBef>
              <a:spcAft>
                <a:spcPts val="0"/>
              </a:spcAft>
              <a:buNone/>
            </a:pPr>
            <a:r>
              <a:rPr lang="en-GB"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www.psychmapping.com</a:t>
            </a:r>
            <a:endParaRPr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endParaRPr>
          </a:p>
        </p:txBody>
      </p:sp>
      <p:pic>
        <p:nvPicPr>
          <p:cNvPr id="29" name="Picture 28"/>
          <p:cNvPicPr>
            <a:picLocks noChangeAspect="1"/>
          </p:cNvPicPr>
          <p:nvPr/>
        </p:nvPicPr>
        <p:blipFill>
          <a:blip r:embed="rId2"/>
          <a:stretch>
            <a:fillRect/>
          </a:stretch>
        </p:blipFill>
        <p:spPr>
          <a:xfrm>
            <a:off x="112213" y="186504"/>
            <a:ext cx="1444579" cy="1886176"/>
          </a:xfrm>
          <a:prstGeom prst="rect">
            <a:avLst/>
          </a:prstGeom>
        </p:spPr>
      </p:pic>
      <p:sp>
        <p:nvSpPr>
          <p:cNvPr id="30" name="TextBox 29"/>
          <p:cNvSpPr txBox="1"/>
          <p:nvPr/>
        </p:nvSpPr>
        <p:spPr>
          <a:xfrm>
            <a:off x="6430849" y="0"/>
            <a:ext cx="441146" cy="369332"/>
          </a:xfrm>
          <a:prstGeom prst="rect">
            <a:avLst/>
          </a:prstGeom>
          <a:noFill/>
        </p:spPr>
        <p:txBody>
          <a:bodyPr wrap="none" lIns="91440" tIns="45720" rIns="91440" bIns="45720" rtlCol="0" anchor="t">
            <a:spAutoFit/>
          </a:bodyPr>
          <a:lstStyle/>
          <a:p>
            <a:r>
              <a:rPr lang="es-ES" dirty="0">
                <a:latin typeface="Century"/>
              </a:rPr>
              <a:t>17</a:t>
            </a:r>
            <a:endParaRPr lang="es-ES" dirty="0">
              <a:latin typeface="Century" panose="02040604050505020304" pitchFamily="18" charset="0"/>
            </a:endParaRPr>
          </a:p>
        </p:txBody>
      </p:sp>
      <p:cxnSp>
        <p:nvCxnSpPr>
          <p:cNvPr id="31" name="Straight Connector 30"/>
          <p:cNvCxnSpPr/>
          <p:nvPr/>
        </p:nvCxnSpPr>
        <p:spPr>
          <a:xfrm>
            <a:off x="1561211" y="1352600"/>
            <a:ext cx="5268799" cy="0"/>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0" y="8913440"/>
            <a:ext cx="6871995" cy="0"/>
          </a:xfrm>
          <a:prstGeom prst="line">
            <a:avLst/>
          </a:prstGeom>
        </p:spPr>
        <p:style>
          <a:lnRef idx="1">
            <a:schemeClr val="dk1"/>
          </a:lnRef>
          <a:fillRef idx="0">
            <a:schemeClr val="dk1"/>
          </a:fillRef>
          <a:effectRef idx="0">
            <a:schemeClr val="dk1"/>
          </a:effectRef>
          <a:fontRef idx="minor">
            <a:schemeClr val="tx1"/>
          </a:fontRef>
        </p:style>
      </p:cxnSp>
      <p:sp>
        <p:nvSpPr>
          <p:cNvPr id="2" name="Freeform: Shape 33">
            <a:extLst>
              <a:ext uri="{FF2B5EF4-FFF2-40B4-BE49-F238E27FC236}">
                <a16:creationId xmlns:a16="http://schemas.microsoft.com/office/drawing/2014/main" id="{E0FC9CDB-4BF8-B2FC-8775-3AEA394642DB}"/>
              </a:ext>
            </a:extLst>
          </p:cNvPr>
          <p:cNvSpPr/>
          <p:nvPr/>
        </p:nvSpPr>
        <p:spPr>
          <a:xfrm>
            <a:off x="1268760" y="3885792"/>
            <a:ext cx="4320480" cy="3011424"/>
          </a:xfrm>
          <a:custGeom>
            <a:avLst/>
            <a:gdLst>
              <a:gd name="connsiteX0" fmla="*/ 1097280 w 6169152"/>
              <a:gd name="connsiteY0" fmla="*/ 85344 h 3011424"/>
              <a:gd name="connsiteX1" fmla="*/ 3584448 w 6169152"/>
              <a:gd name="connsiteY1" fmla="*/ 24384 h 3011424"/>
              <a:gd name="connsiteX2" fmla="*/ 3950208 w 6169152"/>
              <a:gd name="connsiteY2" fmla="*/ 0 h 3011424"/>
              <a:gd name="connsiteX3" fmla="*/ 4754880 w 6169152"/>
              <a:gd name="connsiteY3" fmla="*/ 36576 h 3011424"/>
              <a:gd name="connsiteX4" fmla="*/ 4986528 w 6169152"/>
              <a:gd name="connsiteY4" fmla="*/ 48768 h 3011424"/>
              <a:gd name="connsiteX5" fmla="*/ 5327904 w 6169152"/>
              <a:gd name="connsiteY5" fmla="*/ 60960 h 3011424"/>
              <a:gd name="connsiteX6" fmla="*/ 3194304 w 6169152"/>
              <a:gd name="connsiteY6" fmla="*/ 121920 h 3011424"/>
              <a:gd name="connsiteX7" fmla="*/ 3048000 w 6169152"/>
              <a:gd name="connsiteY7" fmla="*/ 146304 h 3011424"/>
              <a:gd name="connsiteX8" fmla="*/ 2218944 w 6169152"/>
              <a:gd name="connsiteY8" fmla="*/ 231648 h 3011424"/>
              <a:gd name="connsiteX9" fmla="*/ 1133856 w 6169152"/>
              <a:gd name="connsiteY9" fmla="*/ 280416 h 3011424"/>
              <a:gd name="connsiteX10" fmla="*/ 1255776 w 6169152"/>
              <a:gd name="connsiteY10" fmla="*/ 292608 h 3011424"/>
              <a:gd name="connsiteX11" fmla="*/ 5462016 w 6169152"/>
              <a:gd name="connsiteY11" fmla="*/ 280416 h 3011424"/>
              <a:gd name="connsiteX12" fmla="*/ 4974336 w 6169152"/>
              <a:gd name="connsiteY12" fmla="*/ 292608 h 3011424"/>
              <a:gd name="connsiteX13" fmla="*/ 1706880 w 6169152"/>
              <a:gd name="connsiteY13" fmla="*/ 341376 h 3011424"/>
              <a:gd name="connsiteX14" fmla="*/ 1450848 w 6169152"/>
              <a:gd name="connsiteY14" fmla="*/ 390144 h 3011424"/>
              <a:gd name="connsiteX15" fmla="*/ 963168 w 6169152"/>
              <a:gd name="connsiteY15" fmla="*/ 451104 h 3011424"/>
              <a:gd name="connsiteX16" fmla="*/ 804672 w 6169152"/>
              <a:gd name="connsiteY16" fmla="*/ 487680 h 3011424"/>
              <a:gd name="connsiteX17" fmla="*/ 816864 w 6169152"/>
              <a:gd name="connsiteY17" fmla="*/ 487680 h 3011424"/>
              <a:gd name="connsiteX18" fmla="*/ 2755392 w 6169152"/>
              <a:gd name="connsiteY18" fmla="*/ 402336 h 3011424"/>
              <a:gd name="connsiteX19" fmla="*/ 3901440 w 6169152"/>
              <a:gd name="connsiteY19" fmla="*/ 377952 h 3011424"/>
              <a:gd name="connsiteX20" fmla="*/ 5035296 w 6169152"/>
              <a:gd name="connsiteY20" fmla="*/ 390144 h 3011424"/>
              <a:gd name="connsiteX21" fmla="*/ 6169152 w 6169152"/>
              <a:gd name="connsiteY21" fmla="*/ 414528 h 3011424"/>
              <a:gd name="connsiteX22" fmla="*/ 2182368 w 6169152"/>
              <a:gd name="connsiteY22" fmla="*/ 438912 h 3011424"/>
              <a:gd name="connsiteX23" fmla="*/ 1816608 w 6169152"/>
              <a:gd name="connsiteY23" fmla="*/ 475488 h 3011424"/>
              <a:gd name="connsiteX24" fmla="*/ 1231392 w 6169152"/>
              <a:gd name="connsiteY24" fmla="*/ 512064 h 3011424"/>
              <a:gd name="connsiteX25" fmla="*/ 719328 w 6169152"/>
              <a:gd name="connsiteY25" fmla="*/ 548640 h 3011424"/>
              <a:gd name="connsiteX26" fmla="*/ 365760 w 6169152"/>
              <a:gd name="connsiteY26" fmla="*/ 597408 h 3011424"/>
              <a:gd name="connsiteX27" fmla="*/ 268224 w 6169152"/>
              <a:gd name="connsiteY27" fmla="*/ 609600 h 3011424"/>
              <a:gd name="connsiteX28" fmla="*/ 2718816 w 6169152"/>
              <a:gd name="connsiteY28" fmla="*/ 585216 h 3011424"/>
              <a:gd name="connsiteX29" fmla="*/ 3584448 w 6169152"/>
              <a:gd name="connsiteY29" fmla="*/ 560832 h 3011424"/>
              <a:gd name="connsiteX30" fmla="*/ 4120896 w 6169152"/>
              <a:gd name="connsiteY30" fmla="*/ 536448 h 3011424"/>
              <a:gd name="connsiteX31" fmla="*/ 5096256 w 6169152"/>
              <a:gd name="connsiteY31" fmla="*/ 548640 h 3011424"/>
              <a:gd name="connsiteX32" fmla="*/ 5376672 w 6169152"/>
              <a:gd name="connsiteY32" fmla="*/ 560832 h 3011424"/>
              <a:gd name="connsiteX33" fmla="*/ 5449824 w 6169152"/>
              <a:gd name="connsiteY33" fmla="*/ 585216 h 3011424"/>
              <a:gd name="connsiteX34" fmla="*/ 4303776 w 6169152"/>
              <a:gd name="connsiteY34" fmla="*/ 682752 h 3011424"/>
              <a:gd name="connsiteX35" fmla="*/ 2450592 w 6169152"/>
              <a:gd name="connsiteY35" fmla="*/ 707136 h 3011424"/>
              <a:gd name="connsiteX36" fmla="*/ 2023872 w 6169152"/>
              <a:gd name="connsiteY36" fmla="*/ 731520 h 3011424"/>
              <a:gd name="connsiteX37" fmla="*/ 914400 w 6169152"/>
              <a:gd name="connsiteY37" fmla="*/ 743712 h 3011424"/>
              <a:gd name="connsiteX38" fmla="*/ 3889248 w 6169152"/>
              <a:gd name="connsiteY38" fmla="*/ 719328 h 3011424"/>
              <a:gd name="connsiteX39" fmla="*/ 4840224 w 6169152"/>
              <a:gd name="connsiteY39" fmla="*/ 694944 h 3011424"/>
              <a:gd name="connsiteX40" fmla="*/ 5132832 w 6169152"/>
              <a:gd name="connsiteY40" fmla="*/ 707136 h 3011424"/>
              <a:gd name="connsiteX41" fmla="*/ 1011936 w 6169152"/>
              <a:gd name="connsiteY41" fmla="*/ 890016 h 3011424"/>
              <a:gd name="connsiteX42" fmla="*/ 3145536 w 6169152"/>
              <a:gd name="connsiteY42" fmla="*/ 902208 h 3011424"/>
              <a:gd name="connsiteX43" fmla="*/ 3377184 w 6169152"/>
              <a:gd name="connsiteY43" fmla="*/ 853440 h 3011424"/>
              <a:gd name="connsiteX44" fmla="*/ 2755392 w 6169152"/>
              <a:gd name="connsiteY44" fmla="*/ 829056 h 3011424"/>
              <a:gd name="connsiteX45" fmla="*/ 841248 w 6169152"/>
              <a:gd name="connsiteY45" fmla="*/ 804672 h 3011424"/>
              <a:gd name="connsiteX46" fmla="*/ 3108960 w 6169152"/>
              <a:gd name="connsiteY46" fmla="*/ 829056 h 3011424"/>
              <a:gd name="connsiteX47" fmla="*/ 4364736 w 6169152"/>
              <a:gd name="connsiteY47" fmla="*/ 841248 h 3011424"/>
              <a:gd name="connsiteX48" fmla="*/ 3998976 w 6169152"/>
              <a:gd name="connsiteY48" fmla="*/ 865632 h 3011424"/>
              <a:gd name="connsiteX49" fmla="*/ 963168 w 6169152"/>
              <a:gd name="connsiteY49" fmla="*/ 877824 h 3011424"/>
              <a:gd name="connsiteX50" fmla="*/ 2194560 w 6169152"/>
              <a:gd name="connsiteY50" fmla="*/ 902208 h 3011424"/>
              <a:gd name="connsiteX51" fmla="*/ 3730752 w 6169152"/>
              <a:gd name="connsiteY51" fmla="*/ 926592 h 3011424"/>
              <a:gd name="connsiteX52" fmla="*/ 5376672 w 6169152"/>
              <a:gd name="connsiteY52" fmla="*/ 926592 h 3011424"/>
              <a:gd name="connsiteX53" fmla="*/ 3352800 w 6169152"/>
              <a:gd name="connsiteY53" fmla="*/ 1158240 h 3011424"/>
              <a:gd name="connsiteX54" fmla="*/ 1146048 w 6169152"/>
              <a:gd name="connsiteY54" fmla="*/ 1182624 h 3011424"/>
              <a:gd name="connsiteX55" fmla="*/ 3169920 w 6169152"/>
              <a:gd name="connsiteY55" fmla="*/ 1219200 h 3011424"/>
              <a:gd name="connsiteX56" fmla="*/ 1816608 w 6169152"/>
              <a:gd name="connsiteY56" fmla="*/ 1158240 h 3011424"/>
              <a:gd name="connsiteX57" fmla="*/ 1584960 w 6169152"/>
              <a:gd name="connsiteY57" fmla="*/ 1146048 h 3011424"/>
              <a:gd name="connsiteX58" fmla="*/ 4011168 w 6169152"/>
              <a:gd name="connsiteY58" fmla="*/ 1231392 h 3011424"/>
              <a:gd name="connsiteX59" fmla="*/ 2097024 w 6169152"/>
              <a:gd name="connsiteY59" fmla="*/ 1194816 h 3011424"/>
              <a:gd name="connsiteX60" fmla="*/ 1804416 w 6169152"/>
              <a:gd name="connsiteY60" fmla="*/ 1207008 h 3011424"/>
              <a:gd name="connsiteX61" fmla="*/ 3035808 w 6169152"/>
              <a:gd name="connsiteY61" fmla="*/ 1304544 h 3011424"/>
              <a:gd name="connsiteX62" fmla="*/ 5401056 w 6169152"/>
              <a:gd name="connsiteY62" fmla="*/ 1328928 h 3011424"/>
              <a:gd name="connsiteX63" fmla="*/ 3633216 w 6169152"/>
              <a:gd name="connsiteY63" fmla="*/ 1304544 h 3011424"/>
              <a:gd name="connsiteX64" fmla="*/ 1304544 w 6169152"/>
              <a:gd name="connsiteY64" fmla="*/ 1231392 h 3011424"/>
              <a:gd name="connsiteX65" fmla="*/ 1207008 w 6169152"/>
              <a:gd name="connsiteY65" fmla="*/ 1219200 h 3011424"/>
              <a:gd name="connsiteX66" fmla="*/ 4974336 w 6169152"/>
              <a:gd name="connsiteY66" fmla="*/ 1414272 h 3011424"/>
              <a:gd name="connsiteX67" fmla="*/ 1097280 w 6169152"/>
              <a:gd name="connsiteY67" fmla="*/ 1402080 h 3011424"/>
              <a:gd name="connsiteX68" fmla="*/ 1755648 w 6169152"/>
              <a:gd name="connsiteY68" fmla="*/ 1414272 h 3011424"/>
              <a:gd name="connsiteX69" fmla="*/ 1755648 w 6169152"/>
              <a:gd name="connsiteY69" fmla="*/ 1426464 h 3011424"/>
              <a:gd name="connsiteX70" fmla="*/ 2316480 w 6169152"/>
              <a:gd name="connsiteY70" fmla="*/ 1438656 h 3011424"/>
              <a:gd name="connsiteX71" fmla="*/ 4852416 w 6169152"/>
              <a:gd name="connsiteY71" fmla="*/ 1499616 h 3011424"/>
              <a:gd name="connsiteX72" fmla="*/ 2414016 w 6169152"/>
              <a:gd name="connsiteY72" fmla="*/ 1475232 h 3011424"/>
              <a:gd name="connsiteX73" fmla="*/ 792480 w 6169152"/>
              <a:gd name="connsiteY73" fmla="*/ 1450848 h 3011424"/>
              <a:gd name="connsiteX74" fmla="*/ 2084832 w 6169152"/>
              <a:gd name="connsiteY74" fmla="*/ 1463040 h 3011424"/>
              <a:gd name="connsiteX75" fmla="*/ 4413504 w 6169152"/>
              <a:gd name="connsiteY75" fmla="*/ 1584960 h 3011424"/>
              <a:gd name="connsiteX76" fmla="*/ 4730496 w 6169152"/>
              <a:gd name="connsiteY76" fmla="*/ 1597152 h 3011424"/>
              <a:gd name="connsiteX77" fmla="*/ 2926080 w 6169152"/>
              <a:gd name="connsiteY77" fmla="*/ 1731264 h 3011424"/>
              <a:gd name="connsiteX78" fmla="*/ 4608576 w 6169152"/>
              <a:gd name="connsiteY78" fmla="*/ 1792224 h 3011424"/>
              <a:gd name="connsiteX79" fmla="*/ 0 w 6169152"/>
              <a:gd name="connsiteY79" fmla="*/ 1353312 h 3011424"/>
              <a:gd name="connsiteX80" fmla="*/ 2450592 w 6169152"/>
              <a:gd name="connsiteY80" fmla="*/ 1353312 h 3011424"/>
              <a:gd name="connsiteX81" fmla="*/ 4011168 w 6169152"/>
              <a:gd name="connsiteY81" fmla="*/ 1389888 h 3011424"/>
              <a:gd name="connsiteX82" fmla="*/ 1609344 w 6169152"/>
              <a:gd name="connsiteY82" fmla="*/ 1402080 h 3011424"/>
              <a:gd name="connsiteX83" fmla="*/ 2718816 w 6169152"/>
              <a:gd name="connsiteY83" fmla="*/ 1463040 h 3011424"/>
              <a:gd name="connsiteX84" fmla="*/ 4084320 w 6169152"/>
              <a:gd name="connsiteY84" fmla="*/ 1499616 h 3011424"/>
              <a:gd name="connsiteX85" fmla="*/ 2157984 w 6169152"/>
              <a:gd name="connsiteY85" fmla="*/ 1597152 h 3011424"/>
              <a:gd name="connsiteX86" fmla="*/ 1804416 w 6169152"/>
              <a:gd name="connsiteY86" fmla="*/ 1609344 h 3011424"/>
              <a:gd name="connsiteX87" fmla="*/ 3706368 w 6169152"/>
              <a:gd name="connsiteY87" fmla="*/ 1694688 h 3011424"/>
              <a:gd name="connsiteX88" fmla="*/ 3669792 w 6169152"/>
              <a:gd name="connsiteY88" fmla="*/ 1719072 h 3011424"/>
              <a:gd name="connsiteX89" fmla="*/ 4072128 w 6169152"/>
              <a:gd name="connsiteY89" fmla="*/ 1914144 h 3011424"/>
              <a:gd name="connsiteX90" fmla="*/ 2852928 w 6169152"/>
              <a:gd name="connsiteY90" fmla="*/ 1950720 h 3011424"/>
              <a:gd name="connsiteX91" fmla="*/ 2657856 w 6169152"/>
              <a:gd name="connsiteY91" fmla="*/ 1987296 h 3011424"/>
              <a:gd name="connsiteX92" fmla="*/ 4803648 w 6169152"/>
              <a:gd name="connsiteY92" fmla="*/ 2036064 h 3011424"/>
              <a:gd name="connsiteX93" fmla="*/ 1780032 w 6169152"/>
              <a:gd name="connsiteY93" fmla="*/ 1975104 h 3011424"/>
              <a:gd name="connsiteX94" fmla="*/ 1816608 w 6169152"/>
              <a:gd name="connsiteY94" fmla="*/ 2011680 h 3011424"/>
              <a:gd name="connsiteX95" fmla="*/ 1072896 w 6169152"/>
              <a:gd name="connsiteY95" fmla="*/ 2084832 h 3011424"/>
              <a:gd name="connsiteX96" fmla="*/ 2084832 w 6169152"/>
              <a:gd name="connsiteY96" fmla="*/ 2121408 h 3011424"/>
              <a:gd name="connsiteX97" fmla="*/ 2987040 w 6169152"/>
              <a:gd name="connsiteY97" fmla="*/ 2133600 h 3011424"/>
              <a:gd name="connsiteX98" fmla="*/ 1755648 w 6169152"/>
              <a:gd name="connsiteY98" fmla="*/ 2109216 h 3011424"/>
              <a:gd name="connsiteX99" fmla="*/ 950976 w 6169152"/>
              <a:gd name="connsiteY99" fmla="*/ 2097024 h 3011424"/>
              <a:gd name="connsiteX100" fmla="*/ 2401824 w 6169152"/>
              <a:gd name="connsiteY100" fmla="*/ 2133600 h 3011424"/>
              <a:gd name="connsiteX101" fmla="*/ 2999232 w 6169152"/>
              <a:gd name="connsiteY101" fmla="*/ 2170176 h 3011424"/>
              <a:gd name="connsiteX102" fmla="*/ 2828544 w 6169152"/>
              <a:gd name="connsiteY102" fmla="*/ 2182368 h 3011424"/>
              <a:gd name="connsiteX103" fmla="*/ 5132832 w 6169152"/>
              <a:gd name="connsiteY103" fmla="*/ 2145792 h 3011424"/>
              <a:gd name="connsiteX104" fmla="*/ 1780032 w 6169152"/>
              <a:gd name="connsiteY104" fmla="*/ 2121408 h 3011424"/>
              <a:gd name="connsiteX105" fmla="*/ 2182368 w 6169152"/>
              <a:gd name="connsiteY105" fmla="*/ 2109216 h 3011424"/>
              <a:gd name="connsiteX106" fmla="*/ 3840480 w 6169152"/>
              <a:gd name="connsiteY106" fmla="*/ 2121408 h 3011424"/>
              <a:gd name="connsiteX107" fmla="*/ 1475232 w 6169152"/>
              <a:gd name="connsiteY107" fmla="*/ 2243328 h 3011424"/>
              <a:gd name="connsiteX108" fmla="*/ 1621536 w 6169152"/>
              <a:gd name="connsiteY108" fmla="*/ 2255520 h 3011424"/>
              <a:gd name="connsiteX109" fmla="*/ 4194048 w 6169152"/>
              <a:gd name="connsiteY109" fmla="*/ 2548128 h 3011424"/>
              <a:gd name="connsiteX110" fmla="*/ 5023104 w 6169152"/>
              <a:gd name="connsiteY110" fmla="*/ 2609088 h 3011424"/>
              <a:gd name="connsiteX111" fmla="*/ 1572768 w 6169152"/>
              <a:gd name="connsiteY111" fmla="*/ 2084832 h 3011424"/>
              <a:gd name="connsiteX112" fmla="*/ 3767328 w 6169152"/>
              <a:gd name="connsiteY112" fmla="*/ 2243328 h 3011424"/>
              <a:gd name="connsiteX113" fmla="*/ 4767072 w 6169152"/>
              <a:gd name="connsiteY113" fmla="*/ 2365248 h 3011424"/>
              <a:gd name="connsiteX114" fmla="*/ 3157728 w 6169152"/>
              <a:gd name="connsiteY114" fmla="*/ 2523744 h 3011424"/>
              <a:gd name="connsiteX115" fmla="*/ 3560064 w 6169152"/>
              <a:gd name="connsiteY115" fmla="*/ 2609088 h 3011424"/>
              <a:gd name="connsiteX116" fmla="*/ 316992 w 6169152"/>
              <a:gd name="connsiteY116" fmla="*/ 2511552 h 3011424"/>
              <a:gd name="connsiteX117" fmla="*/ 3377184 w 6169152"/>
              <a:gd name="connsiteY117" fmla="*/ 2499360 h 3011424"/>
              <a:gd name="connsiteX118" fmla="*/ 4084320 w 6169152"/>
              <a:gd name="connsiteY118" fmla="*/ 2621280 h 3011424"/>
              <a:gd name="connsiteX119" fmla="*/ 4425696 w 6169152"/>
              <a:gd name="connsiteY119" fmla="*/ 2633472 h 3011424"/>
              <a:gd name="connsiteX120" fmla="*/ 3547872 w 6169152"/>
              <a:gd name="connsiteY120" fmla="*/ 2609088 h 3011424"/>
              <a:gd name="connsiteX121" fmla="*/ 1060704 w 6169152"/>
              <a:gd name="connsiteY121" fmla="*/ 2450592 h 3011424"/>
              <a:gd name="connsiteX122" fmla="*/ 3852672 w 6169152"/>
              <a:gd name="connsiteY122" fmla="*/ 2682240 h 3011424"/>
              <a:gd name="connsiteX123" fmla="*/ 4157472 w 6169152"/>
              <a:gd name="connsiteY123" fmla="*/ 2706624 h 3011424"/>
              <a:gd name="connsiteX124" fmla="*/ 4169664 w 6169152"/>
              <a:gd name="connsiteY124" fmla="*/ 2779776 h 3011424"/>
              <a:gd name="connsiteX125" fmla="*/ 3450336 w 6169152"/>
              <a:gd name="connsiteY125" fmla="*/ 2779776 h 3011424"/>
              <a:gd name="connsiteX126" fmla="*/ 4511040 w 6169152"/>
              <a:gd name="connsiteY126" fmla="*/ 2767584 h 3011424"/>
              <a:gd name="connsiteX127" fmla="*/ 2023872 w 6169152"/>
              <a:gd name="connsiteY127" fmla="*/ 2621280 h 3011424"/>
              <a:gd name="connsiteX128" fmla="*/ 2962656 w 6169152"/>
              <a:gd name="connsiteY128" fmla="*/ 2682240 h 3011424"/>
              <a:gd name="connsiteX129" fmla="*/ 2913888 w 6169152"/>
              <a:gd name="connsiteY129" fmla="*/ 2731008 h 3011424"/>
              <a:gd name="connsiteX130" fmla="*/ 1463040 w 6169152"/>
              <a:gd name="connsiteY130" fmla="*/ 2755392 h 3011424"/>
              <a:gd name="connsiteX131" fmla="*/ 2462784 w 6169152"/>
              <a:gd name="connsiteY131" fmla="*/ 2779776 h 3011424"/>
              <a:gd name="connsiteX132" fmla="*/ 2011680 w 6169152"/>
              <a:gd name="connsiteY132" fmla="*/ 2840736 h 3011424"/>
              <a:gd name="connsiteX133" fmla="*/ 2950464 w 6169152"/>
              <a:gd name="connsiteY133" fmla="*/ 2938272 h 3011424"/>
              <a:gd name="connsiteX134" fmla="*/ 3182112 w 6169152"/>
              <a:gd name="connsiteY134" fmla="*/ 2974848 h 3011424"/>
              <a:gd name="connsiteX135" fmla="*/ 2950464 w 6169152"/>
              <a:gd name="connsiteY135" fmla="*/ 3011424 h 3011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6169152" h="3011424">
                <a:moveTo>
                  <a:pt x="1097280" y="85344"/>
                </a:moveTo>
                <a:cubicBezTo>
                  <a:pt x="2283926" y="65891"/>
                  <a:pt x="2515657" y="72098"/>
                  <a:pt x="3584448" y="24384"/>
                </a:cubicBezTo>
                <a:cubicBezTo>
                  <a:pt x="3706517" y="18934"/>
                  <a:pt x="3828288" y="8128"/>
                  <a:pt x="3950208" y="0"/>
                </a:cubicBezTo>
                <a:cubicBezTo>
                  <a:pt x="4621286" y="43295"/>
                  <a:pt x="4031627" y="9789"/>
                  <a:pt x="4754880" y="36576"/>
                </a:cubicBezTo>
                <a:cubicBezTo>
                  <a:pt x="4832150" y="39438"/>
                  <a:pt x="4909275" y="45481"/>
                  <a:pt x="4986528" y="48768"/>
                </a:cubicBezTo>
                <a:lnTo>
                  <a:pt x="5327904" y="60960"/>
                </a:lnTo>
                <a:cubicBezTo>
                  <a:pt x="6322302" y="281937"/>
                  <a:pt x="5525396" y="87806"/>
                  <a:pt x="3194304" y="121920"/>
                </a:cubicBezTo>
                <a:cubicBezTo>
                  <a:pt x="3144869" y="122643"/>
                  <a:pt x="3097214" y="141572"/>
                  <a:pt x="3048000" y="146304"/>
                </a:cubicBezTo>
                <a:cubicBezTo>
                  <a:pt x="1431302" y="301756"/>
                  <a:pt x="3436973" y="82065"/>
                  <a:pt x="2218944" y="231648"/>
                </a:cubicBezTo>
                <a:cubicBezTo>
                  <a:pt x="1731527" y="291506"/>
                  <a:pt x="1760048" y="269979"/>
                  <a:pt x="1133856" y="280416"/>
                </a:cubicBezTo>
                <a:cubicBezTo>
                  <a:pt x="920289" y="327875"/>
                  <a:pt x="1045232" y="293765"/>
                  <a:pt x="1255776" y="292608"/>
                </a:cubicBezTo>
                <a:lnTo>
                  <a:pt x="5462016" y="280416"/>
                </a:lnTo>
                <a:lnTo>
                  <a:pt x="4974336" y="292608"/>
                </a:lnTo>
                <a:lnTo>
                  <a:pt x="1706880" y="341376"/>
                </a:lnTo>
                <a:cubicBezTo>
                  <a:pt x="1621536" y="357632"/>
                  <a:pt x="1536544" y="375861"/>
                  <a:pt x="1450848" y="390144"/>
                </a:cubicBezTo>
                <a:cubicBezTo>
                  <a:pt x="1247035" y="424113"/>
                  <a:pt x="1164300" y="429932"/>
                  <a:pt x="963168" y="451104"/>
                </a:cubicBezTo>
                <a:cubicBezTo>
                  <a:pt x="806424" y="495888"/>
                  <a:pt x="946805" y="459253"/>
                  <a:pt x="804672" y="487680"/>
                </a:cubicBezTo>
                <a:cubicBezTo>
                  <a:pt x="800687" y="488477"/>
                  <a:pt x="812804" y="487859"/>
                  <a:pt x="816864" y="487680"/>
                </a:cubicBezTo>
                <a:lnTo>
                  <a:pt x="2755392" y="402336"/>
                </a:lnTo>
                <a:cubicBezTo>
                  <a:pt x="3137253" y="388752"/>
                  <a:pt x="3519424" y="386080"/>
                  <a:pt x="3901440" y="377952"/>
                </a:cubicBezTo>
                <a:lnTo>
                  <a:pt x="5035296" y="390144"/>
                </a:lnTo>
                <a:lnTo>
                  <a:pt x="6169152" y="414528"/>
                </a:lnTo>
                <a:lnTo>
                  <a:pt x="2182368" y="438912"/>
                </a:lnTo>
                <a:cubicBezTo>
                  <a:pt x="2059852" y="440628"/>
                  <a:pt x="1938775" y="466091"/>
                  <a:pt x="1816608" y="475488"/>
                </a:cubicBezTo>
                <a:cubicBezTo>
                  <a:pt x="1621731" y="490479"/>
                  <a:pt x="1426388" y="498708"/>
                  <a:pt x="1231392" y="512064"/>
                </a:cubicBezTo>
                <a:cubicBezTo>
                  <a:pt x="412798" y="568132"/>
                  <a:pt x="1330367" y="512697"/>
                  <a:pt x="719328" y="548640"/>
                </a:cubicBezTo>
                <a:lnTo>
                  <a:pt x="365760" y="597408"/>
                </a:lnTo>
                <a:cubicBezTo>
                  <a:pt x="333248" y="601472"/>
                  <a:pt x="235459" y="609770"/>
                  <a:pt x="268224" y="609600"/>
                </a:cubicBezTo>
                <a:lnTo>
                  <a:pt x="2718816" y="585216"/>
                </a:lnTo>
                <a:lnTo>
                  <a:pt x="3584448" y="560832"/>
                </a:lnTo>
                <a:cubicBezTo>
                  <a:pt x="3763340" y="554610"/>
                  <a:pt x="4120896" y="536448"/>
                  <a:pt x="4120896" y="536448"/>
                </a:cubicBezTo>
                <a:lnTo>
                  <a:pt x="5096256" y="548640"/>
                </a:lnTo>
                <a:cubicBezTo>
                  <a:pt x="5189799" y="550456"/>
                  <a:pt x="5283608" y="551205"/>
                  <a:pt x="5376672" y="560832"/>
                </a:cubicBezTo>
                <a:cubicBezTo>
                  <a:pt x="5402239" y="563477"/>
                  <a:pt x="5449824" y="585216"/>
                  <a:pt x="5449824" y="585216"/>
                </a:cubicBezTo>
                <a:cubicBezTo>
                  <a:pt x="5005825" y="643129"/>
                  <a:pt x="4885246" y="664500"/>
                  <a:pt x="4303776" y="682752"/>
                </a:cubicBezTo>
                <a:cubicBezTo>
                  <a:pt x="3686299" y="702135"/>
                  <a:pt x="3068320" y="699008"/>
                  <a:pt x="2450592" y="707136"/>
                </a:cubicBezTo>
                <a:cubicBezTo>
                  <a:pt x="2308352" y="715264"/>
                  <a:pt x="2166304" y="728129"/>
                  <a:pt x="2023872" y="731520"/>
                </a:cubicBezTo>
                <a:cubicBezTo>
                  <a:pt x="1654130" y="740323"/>
                  <a:pt x="544562" y="746129"/>
                  <a:pt x="914400" y="743712"/>
                </a:cubicBezTo>
                <a:lnTo>
                  <a:pt x="3889248" y="719328"/>
                </a:lnTo>
                <a:lnTo>
                  <a:pt x="4840224" y="694944"/>
                </a:lnTo>
                <a:cubicBezTo>
                  <a:pt x="4937840" y="693987"/>
                  <a:pt x="5228917" y="689890"/>
                  <a:pt x="5132832" y="707136"/>
                </a:cubicBezTo>
                <a:cubicBezTo>
                  <a:pt x="3605715" y="981234"/>
                  <a:pt x="2774102" y="875082"/>
                  <a:pt x="1011936" y="890016"/>
                </a:cubicBezTo>
                <a:cubicBezTo>
                  <a:pt x="1924035" y="963970"/>
                  <a:pt x="1676777" y="958339"/>
                  <a:pt x="3145536" y="902208"/>
                </a:cubicBezTo>
                <a:cubicBezTo>
                  <a:pt x="3224387" y="899195"/>
                  <a:pt x="3299968" y="869696"/>
                  <a:pt x="3377184" y="853440"/>
                </a:cubicBezTo>
                <a:cubicBezTo>
                  <a:pt x="3636070" y="698109"/>
                  <a:pt x="3435490" y="832249"/>
                  <a:pt x="2755392" y="829056"/>
                </a:cubicBezTo>
                <a:lnTo>
                  <a:pt x="841248" y="804672"/>
                </a:lnTo>
                <a:cubicBezTo>
                  <a:pt x="1870209" y="837864"/>
                  <a:pt x="986192" y="812600"/>
                  <a:pt x="3108960" y="829056"/>
                </a:cubicBezTo>
                <a:lnTo>
                  <a:pt x="4364736" y="841248"/>
                </a:lnTo>
                <a:cubicBezTo>
                  <a:pt x="4242816" y="849376"/>
                  <a:pt x="4121160" y="864318"/>
                  <a:pt x="3998976" y="865632"/>
                </a:cubicBezTo>
                <a:lnTo>
                  <a:pt x="963168" y="877824"/>
                </a:lnTo>
                <a:lnTo>
                  <a:pt x="2194560" y="902208"/>
                </a:lnTo>
                <a:lnTo>
                  <a:pt x="3730752" y="926592"/>
                </a:lnTo>
                <a:cubicBezTo>
                  <a:pt x="1203340" y="964315"/>
                  <a:pt x="5323689" y="900101"/>
                  <a:pt x="5376672" y="926592"/>
                </a:cubicBezTo>
                <a:cubicBezTo>
                  <a:pt x="5984014" y="1230263"/>
                  <a:pt x="4030589" y="1117221"/>
                  <a:pt x="3352800" y="1158240"/>
                </a:cubicBezTo>
                <a:cubicBezTo>
                  <a:pt x="2618515" y="1202678"/>
                  <a:pt x="1881632" y="1174496"/>
                  <a:pt x="1146048" y="1182624"/>
                </a:cubicBezTo>
                <a:cubicBezTo>
                  <a:pt x="1820672" y="1194816"/>
                  <a:pt x="2495632" y="1243720"/>
                  <a:pt x="3169920" y="1219200"/>
                </a:cubicBezTo>
                <a:lnTo>
                  <a:pt x="1816608" y="1158240"/>
                </a:lnTo>
                <a:lnTo>
                  <a:pt x="1584960" y="1146048"/>
                </a:lnTo>
                <a:lnTo>
                  <a:pt x="4011168" y="1231392"/>
                </a:lnTo>
                <a:lnTo>
                  <a:pt x="2097024" y="1194816"/>
                </a:lnTo>
                <a:cubicBezTo>
                  <a:pt x="4878047" y="1129380"/>
                  <a:pt x="1809364" y="1200205"/>
                  <a:pt x="1804416" y="1207008"/>
                </a:cubicBezTo>
                <a:cubicBezTo>
                  <a:pt x="1562237" y="1540005"/>
                  <a:pt x="2624295" y="1290594"/>
                  <a:pt x="3035808" y="1304544"/>
                </a:cubicBezTo>
                <a:cubicBezTo>
                  <a:pt x="3823813" y="1331256"/>
                  <a:pt x="4612598" y="1328928"/>
                  <a:pt x="5401056" y="1328928"/>
                </a:cubicBezTo>
                <a:cubicBezTo>
                  <a:pt x="5990392" y="1328928"/>
                  <a:pt x="4222496" y="1312672"/>
                  <a:pt x="3633216" y="1304544"/>
                </a:cubicBezTo>
                <a:lnTo>
                  <a:pt x="1304544" y="1231392"/>
                </a:lnTo>
                <a:cubicBezTo>
                  <a:pt x="1271799" y="1230240"/>
                  <a:pt x="1174284" y="1217569"/>
                  <a:pt x="1207008" y="1219200"/>
                </a:cubicBezTo>
                <a:cubicBezTo>
                  <a:pt x="2462908" y="1281786"/>
                  <a:pt x="6231788" y="1418226"/>
                  <a:pt x="4974336" y="1414272"/>
                </a:cubicBezTo>
                <a:lnTo>
                  <a:pt x="1097280" y="1402080"/>
                </a:lnTo>
                <a:lnTo>
                  <a:pt x="1755648" y="1414272"/>
                </a:lnTo>
                <a:cubicBezTo>
                  <a:pt x="4288075" y="1505531"/>
                  <a:pt x="4685192" y="1546527"/>
                  <a:pt x="1755648" y="1426464"/>
                </a:cubicBezTo>
                <a:cubicBezTo>
                  <a:pt x="1568817" y="1418807"/>
                  <a:pt x="2129544" y="1434240"/>
                  <a:pt x="2316480" y="1438656"/>
                </a:cubicBezTo>
                <a:lnTo>
                  <a:pt x="4852416" y="1499616"/>
                </a:lnTo>
                <a:cubicBezTo>
                  <a:pt x="6023486" y="1606077"/>
                  <a:pt x="5168211" y="1521782"/>
                  <a:pt x="2414016" y="1475232"/>
                </a:cubicBezTo>
                <a:lnTo>
                  <a:pt x="792480" y="1450848"/>
                </a:lnTo>
                <a:cubicBezTo>
                  <a:pt x="1320804" y="1421497"/>
                  <a:pt x="1174549" y="1423888"/>
                  <a:pt x="2084832" y="1463040"/>
                </a:cubicBezTo>
                <a:lnTo>
                  <a:pt x="4413504" y="1584960"/>
                </a:lnTo>
                <a:cubicBezTo>
                  <a:pt x="4519111" y="1590313"/>
                  <a:pt x="4624832" y="1593088"/>
                  <a:pt x="4730496" y="1597152"/>
                </a:cubicBezTo>
                <a:cubicBezTo>
                  <a:pt x="4129024" y="1641856"/>
                  <a:pt x="3245739" y="1219810"/>
                  <a:pt x="2926080" y="1731264"/>
                </a:cubicBezTo>
                <a:cubicBezTo>
                  <a:pt x="2628645" y="2207161"/>
                  <a:pt x="5156918" y="1911665"/>
                  <a:pt x="4608576" y="1792224"/>
                </a:cubicBezTo>
                <a:cubicBezTo>
                  <a:pt x="3513415" y="1553674"/>
                  <a:pt x="1291094" y="1436908"/>
                  <a:pt x="0" y="1353312"/>
                </a:cubicBezTo>
                <a:cubicBezTo>
                  <a:pt x="948676" y="1305878"/>
                  <a:pt x="432191" y="1327184"/>
                  <a:pt x="2450592" y="1353312"/>
                </a:cubicBezTo>
                <a:cubicBezTo>
                  <a:pt x="2970883" y="1360047"/>
                  <a:pt x="3490976" y="1377696"/>
                  <a:pt x="4011168" y="1389888"/>
                </a:cubicBezTo>
                <a:cubicBezTo>
                  <a:pt x="3210560" y="1393952"/>
                  <a:pt x="2408683" y="1356834"/>
                  <a:pt x="1609344" y="1402080"/>
                </a:cubicBezTo>
                <a:lnTo>
                  <a:pt x="2718816" y="1463040"/>
                </a:lnTo>
                <a:cubicBezTo>
                  <a:pt x="3173794" y="1480970"/>
                  <a:pt x="3629152" y="1487424"/>
                  <a:pt x="4084320" y="1499616"/>
                </a:cubicBezTo>
                <a:lnTo>
                  <a:pt x="2157984" y="1597152"/>
                </a:lnTo>
                <a:cubicBezTo>
                  <a:pt x="2040194" y="1602821"/>
                  <a:pt x="1689575" y="1582548"/>
                  <a:pt x="1804416" y="1609344"/>
                </a:cubicBezTo>
                <a:cubicBezTo>
                  <a:pt x="2259875" y="1715618"/>
                  <a:pt x="3355899" y="1691075"/>
                  <a:pt x="3706368" y="1694688"/>
                </a:cubicBezTo>
                <a:cubicBezTo>
                  <a:pt x="3694176" y="1702816"/>
                  <a:pt x="3684400" y="1717931"/>
                  <a:pt x="3669792" y="1719072"/>
                </a:cubicBezTo>
                <a:cubicBezTo>
                  <a:pt x="1741743" y="1869701"/>
                  <a:pt x="1337341" y="1775674"/>
                  <a:pt x="4072128" y="1914144"/>
                </a:cubicBezTo>
                <a:cubicBezTo>
                  <a:pt x="3665728" y="1926336"/>
                  <a:pt x="3258968" y="1929718"/>
                  <a:pt x="2852928" y="1950720"/>
                </a:cubicBezTo>
                <a:cubicBezTo>
                  <a:pt x="2786859" y="1954137"/>
                  <a:pt x="2591762" y="1984404"/>
                  <a:pt x="2657856" y="1987296"/>
                </a:cubicBezTo>
                <a:cubicBezTo>
                  <a:pt x="3372621" y="2018567"/>
                  <a:pt x="5518951" y="2050485"/>
                  <a:pt x="4803648" y="2036064"/>
                </a:cubicBezTo>
                <a:lnTo>
                  <a:pt x="1780032" y="1975104"/>
                </a:lnTo>
                <a:cubicBezTo>
                  <a:pt x="1792224" y="1987296"/>
                  <a:pt x="1799378" y="2011022"/>
                  <a:pt x="1816608" y="2011680"/>
                </a:cubicBezTo>
                <a:cubicBezTo>
                  <a:pt x="3260559" y="2066793"/>
                  <a:pt x="5203917" y="1997403"/>
                  <a:pt x="1072896" y="2084832"/>
                </a:cubicBezTo>
                <a:cubicBezTo>
                  <a:pt x="610986" y="2142571"/>
                  <a:pt x="912319" y="2100090"/>
                  <a:pt x="2084832" y="2121408"/>
                </a:cubicBezTo>
                <a:lnTo>
                  <a:pt x="2987040" y="2133600"/>
                </a:lnTo>
                <a:cubicBezTo>
                  <a:pt x="2576777" y="2118405"/>
                  <a:pt x="2166126" y="2116590"/>
                  <a:pt x="1755648" y="2109216"/>
                </a:cubicBezTo>
                <a:lnTo>
                  <a:pt x="950976" y="2097024"/>
                </a:lnTo>
                <a:cubicBezTo>
                  <a:pt x="1434402" y="2115266"/>
                  <a:pt x="1918208" y="2121408"/>
                  <a:pt x="2401824" y="2133600"/>
                </a:cubicBezTo>
                <a:cubicBezTo>
                  <a:pt x="2600960" y="2145792"/>
                  <a:pt x="2801013" y="2147522"/>
                  <a:pt x="2999232" y="2170176"/>
                </a:cubicBezTo>
                <a:cubicBezTo>
                  <a:pt x="3055904" y="2176653"/>
                  <a:pt x="2771507" y="2183020"/>
                  <a:pt x="2828544" y="2182368"/>
                </a:cubicBezTo>
                <a:lnTo>
                  <a:pt x="5132832" y="2145792"/>
                </a:lnTo>
                <a:lnTo>
                  <a:pt x="1780032" y="2121408"/>
                </a:lnTo>
                <a:cubicBezTo>
                  <a:pt x="1645869" y="2119745"/>
                  <a:pt x="2048194" y="2109216"/>
                  <a:pt x="2182368" y="2109216"/>
                </a:cubicBezTo>
                <a:lnTo>
                  <a:pt x="3840480" y="2121408"/>
                </a:lnTo>
                <a:cubicBezTo>
                  <a:pt x="1984516" y="2286383"/>
                  <a:pt x="3499002" y="2177336"/>
                  <a:pt x="1475232" y="2243328"/>
                </a:cubicBezTo>
                <a:cubicBezTo>
                  <a:pt x="1426321" y="2244923"/>
                  <a:pt x="1572904" y="2250068"/>
                  <a:pt x="1621536" y="2255520"/>
                </a:cubicBezTo>
                <a:lnTo>
                  <a:pt x="4194048" y="2548128"/>
                </a:lnTo>
                <a:cubicBezTo>
                  <a:pt x="4469661" y="2576776"/>
                  <a:pt x="5297292" y="2649138"/>
                  <a:pt x="5023104" y="2609088"/>
                </a:cubicBezTo>
                <a:cubicBezTo>
                  <a:pt x="1227683" y="2054701"/>
                  <a:pt x="-510824" y="2044763"/>
                  <a:pt x="1572768" y="2084832"/>
                </a:cubicBezTo>
                <a:lnTo>
                  <a:pt x="3767328" y="2243328"/>
                </a:lnTo>
                <a:cubicBezTo>
                  <a:pt x="4101759" y="2272686"/>
                  <a:pt x="5072068" y="2224950"/>
                  <a:pt x="4767072" y="2365248"/>
                </a:cubicBezTo>
                <a:cubicBezTo>
                  <a:pt x="4277356" y="2590517"/>
                  <a:pt x="3694176" y="2470912"/>
                  <a:pt x="3157728" y="2523744"/>
                </a:cubicBezTo>
                <a:cubicBezTo>
                  <a:pt x="3291840" y="2552192"/>
                  <a:pt x="3697154" y="2607782"/>
                  <a:pt x="3560064" y="2609088"/>
                </a:cubicBezTo>
                <a:cubicBezTo>
                  <a:pt x="1160591" y="2631940"/>
                  <a:pt x="1514133" y="2667701"/>
                  <a:pt x="316992" y="2511552"/>
                </a:cubicBezTo>
                <a:cubicBezTo>
                  <a:pt x="1337056" y="2507488"/>
                  <a:pt x="2357544" y="2469662"/>
                  <a:pt x="3377184" y="2499360"/>
                </a:cubicBezTo>
                <a:cubicBezTo>
                  <a:pt x="3616272" y="2506324"/>
                  <a:pt x="3847063" y="2590933"/>
                  <a:pt x="4084320" y="2621280"/>
                </a:cubicBezTo>
                <a:cubicBezTo>
                  <a:pt x="4197264" y="2635726"/>
                  <a:pt x="4539531" y="2636059"/>
                  <a:pt x="4425696" y="2633472"/>
                </a:cubicBezTo>
                <a:lnTo>
                  <a:pt x="3547872" y="2609088"/>
                </a:lnTo>
                <a:cubicBezTo>
                  <a:pt x="2718816" y="2556256"/>
                  <a:pt x="252905" y="2256720"/>
                  <a:pt x="1060704" y="2450592"/>
                </a:cubicBezTo>
                <a:cubicBezTo>
                  <a:pt x="1968772" y="2668528"/>
                  <a:pt x="2921994" y="2605294"/>
                  <a:pt x="3852672" y="2682240"/>
                </a:cubicBezTo>
                <a:lnTo>
                  <a:pt x="4157472" y="2706624"/>
                </a:lnTo>
                <a:cubicBezTo>
                  <a:pt x="2227040" y="2721360"/>
                  <a:pt x="1823070" y="2700230"/>
                  <a:pt x="4169664" y="2779776"/>
                </a:cubicBezTo>
                <a:cubicBezTo>
                  <a:pt x="4673883" y="2796868"/>
                  <a:pt x="5980276" y="2804102"/>
                  <a:pt x="3450336" y="2779776"/>
                </a:cubicBezTo>
                <a:cubicBezTo>
                  <a:pt x="3803904" y="2775712"/>
                  <a:pt x="4820862" y="2937986"/>
                  <a:pt x="4511040" y="2767584"/>
                </a:cubicBezTo>
                <a:cubicBezTo>
                  <a:pt x="4277527" y="2639152"/>
                  <a:pt x="2321796" y="2627423"/>
                  <a:pt x="2023872" y="2621280"/>
                </a:cubicBezTo>
                <a:cubicBezTo>
                  <a:pt x="2336800" y="2641600"/>
                  <a:pt x="2651425" y="2643869"/>
                  <a:pt x="2962656" y="2682240"/>
                </a:cubicBezTo>
                <a:cubicBezTo>
                  <a:pt x="2985473" y="2685053"/>
                  <a:pt x="2936850" y="2729888"/>
                  <a:pt x="2913888" y="2731008"/>
                </a:cubicBezTo>
                <a:cubicBezTo>
                  <a:pt x="2430778" y="2754574"/>
                  <a:pt x="1946656" y="2747264"/>
                  <a:pt x="1463040" y="2755392"/>
                </a:cubicBezTo>
                <a:cubicBezTo>
                  <a:pt x="1796288" y="2763520"/>
                  <a:pt x="2133398" y="2728538"/>
                  <a:pt x="2462784" y="2779776"/>
                </a:cubicBezTo>
                <a:cubicBezTo>
                  <a:pt x="2612716" y="2803099"/>
                  <a:pt x="1867375" y="2793837"/>
                  <a:pt x="2011680" y="2840736"/>
                </a:cubicBezTo>
                <a:cubicBezTo>
                  <a:pt x="2310887" y="2937978"/>
                  <a:pt x="2637897" y="2902457"/>
                  <a:pt x="2950464" y="2938272"/>
                </a:cubicBezTo>
                <a:cubicBezTo>
                  <a:pt x="3028128" y="2947171"/>
                  <a:pt x="3104896" y="2962656"/>
                  <a:pt x="3182112" y="2974848"/>
                </a:cubicBezTo>
                <a:cubicBezTo>
                  <a:pt x="2657850" y="3003186"/>
                  <a:pt x="2580652" y="2990879"/>
                  <a:pt x="2950464" y="3011424"/>
                </a:cubicBezTo>
              </a:path>
            </a:pathLst>
          </a:custGeom>
          <a:noFill/>
          <a:ln w="2159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Graphic 4" descr="Thumbs Down with solid fill">
            <a:extLst>
              <a:ext uri="{FF2B5EF4-FFF2-40B4-BE49-F238E27FC236}">
                <a16:creationId xmlns:a16="http://schemas.microsoft.com/office/drawing/2014/main" id="{705DF9E4-FD66-C8F0-5868-0B34294880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71800" y="4495800"/>
            <a:ext cx="554155" cy="553940"/>
          </a:xfrm>
          <a:prstGeom prst="rect">
            <a:avLst/>
          </a:prstGeom>
        </p:spPr>
      </p:pic>
      <p:pic>
        <p:nvPicPr>
          <p:cNvPr id="24" name="Graphic 23" descr="Cheers with solid fill">
            <a:extLst>
              <a:ext uri="{FF2B5EF4-FFF2-40B4-BE49-F238E27FC236}">
                <a16:creationId xmlns:a16="http://schemas.microsoft.com/office/drawing/2014/main" id="{FE8D5979-A380-C6A7-DA38-187EC0D6666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46316" y="4160671"/>
            <a:ext cx="540813" cy="553940"/>
          </a:xfrm>
          <a:prstGeom prst="rect">
            <a:avLst/>
          </a:prstGeom>
        </p:spPr>
      </p:pic>
      <p:pic>
        <p:nvPicPr>
          <p:cNvPr id="39" name="Graphic 38" descr="Clapping hands with solid fill">
            <a:extLst>
              <a:ext uri="{FF2B5EF4-FFF2-40B4-BE49-F238E27FC236}">
                <a16:creationId xmlns:a16="http://schemas.microsoft.com/office/drawing/2014/main" id="{E1182484-07C9-D944-7F9F-D12020D6545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91607" y="3663707"/>
            <a:ext cx="540813" cy="540589"/>
          </a:xfrm>
          <a:prstGeom prst="rect">
            <a:avLst/>
          </a:prstGeom>
        </p:spPr>
      </p:pic>
      <p:pic>
        <p:nvPicPr>
          <p:cNvPr id="41" name="Graphic 40" descr="Ribbon with solid fill">
            <a:extLst>
              <a:ext uri="{FF2B5EF4-FFF2-40B4-BE49-F238E27FC236}">
                <a16:creationId xmlns:a16="http://schemas.microsoft.com/office/drawing/2014/main" id="{BE1062AF-6D44-FE36-B7C2-7B0FA9D7166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19086" y="4918623"/>
            <a:ext cx="554155" cy="540589"/>
          </a:xfrm>
          <a:prstGeom prst="rect">
            <a:avLst/>
          </a:prstGeom>
        </p:spPr>
      </p:pic>
      <p:pic>
        <p:nvPicPr>
          <p:cNvPr id="43" name="Graphic 42" descr="Trophy with solid fill">
            <a:extLst>
              <a:ext uri="{FF2B5EF4-FFF2-40B4-BE49-F238E27FC236}">
                <a16:creationId xmlns:a16="http://schemas.microsoft.com/office/drawing/2014/main" id="{9263C40A-5AD9-713C-AFF7-B20F78A6752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832123" y="6170199"/>
            <a:ext cx="540813" cy="540589"/>
          </a:xfrm>
          <a:prstGeom prst="rect">
            <a:avLst/>
          </a:prstGeom>
        </p:spPr>
      </p:pic>
      <p:pic>
        <p:nvPicPr>
          <p:cNvPr id="45" name="Graphic 44" descr="Wave Gesture with solid fill">
            <a:extLst>
              <a:ext uri="{FF2B5EF4-FFF2-40B4-BE49-F238E27FC236}">
                <a16:creationId xmlns:a16="http://schemas.microsoft.com/office/drawing/2014/main" id="{971F5F98-E3CF-E779-9D09-A691E02C0B9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195988" y="3637829"/>
            <a:ext cx="540813" cy="540589"/>
          </a:xfrm>
          <a:prstGeom prst="rect">
            <a:avLst/>
          </a:prstGeom>
        </p:spPr>
      </p:pic>
      <p:pic>
        <p:nvPicPr>
          <p:cNvPr id="49" name="Graphic 48" descr="Downward trend graph with solid fill">
            <a:extLst>
              <a:ext uri="{FF2B5EF4-FFF2-40B4-BE49-F238E27FC236}">
                <a16:creationId xmlns:a16="http://schemas.microsoft.com/office/drawing/2014/main" id="{B75CFE8D-67C9-E30E-44B8-33D8E06A16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265883" y="4297191"/>
            <a:ext cx="554155" cy="553940"/>
          </a:xfrm>
          <a:prstGeom prst="rect">
            <a:avLst/>
          </a:prstGeom>
        </p:spPr>
      </p:pic>
      <p:pic>
        <p:nvPicPr>
          <p:cNvPr id="51" name="Graphic 50" descr="Exponential Graph with solid fill">
            <a:extLst>
              <a:ext uri="{FF2B5EF4-FFF2-40B4-BE49-F238E27FC236}">
                <a16:creationId xmlns:a16="http://schemas.microsoft.com/office/drawing/2014/main" id="{3AF03656-2804-DD79-255C-D2285248D0F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114787" y="5781151"/>
            <a:ext cx="540815" cy="540590"/>
          </a:xfrm>
          <a:prstGeom prst="rect">
            <a:avLst/>
          </a:prstGeom>
        </p:spPr>
      </p:pic>
      <p:pic>
        <p:nvPicPr>
          <p:cNvPr id="53" name="Graphic 52" descr="Golf Flag In Hole with solid fill">
            <a:extLst>
              <a:ext uri="{FF2B5EF4-FFF2-40B4-BE49-F238E27FC236}">
                <a16:creationId xmlns:a16="http://schemas.microsoft.com/office/drawing/2014/main" id="{E59BE12C-C9E9-19D0-6DFC-A6846FD3DCD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033346" y="6017765"/>
            <a:ext cx="540813" cy="553940"/>
          </a:xfrm>
          <a:prstGeom prst="rect">
            <a:avLst/>
          </a:prstGeom>
        </p:spPr>
      </p:pic>
      <p:pic>
        <p:nvPicPr>
          <p:cNvPr id="55" name="Graphic 54" descr="Whistle with solid fill">
            <a:extLst>
              <a:ext uri="{FF2B5EF4-FFF2-40B4-BE49-F238E27FC236}">
                <a16:creationId xmlns:a16="http://schemas.microsoft.com/office/drawing/2014/main" id="{9C65D9E5-6079-2073-525B-92E3AE8528B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4472699" y="4923097"/>
            <a:ext cx="540813" cy="553940"/>
          </a:xfrm>
          <a:prstGeom prst="rect">
            <a:avLst/>
          </a:prstGeom>
        </p:spPr>
      </p:pic>
      <p:pic>
        <p:nvPicPr>
          <p:cNvPr id="3" name="Graphic 5" descr="Body builder with solid fill">
            <a:extLst>
              <a:ext uri="{FF2B5EF4-FFF2-40B4-BE49-F238E27FC236}">
                <a16:creationId xmlns:a16="http://schemas.microsoft.com/office/drawing/2014/main" id="{B7C2978D-6CD3-A245-8BDC-E5CB7B90B033}"/>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3290239" y="3641374"/>
            <a:ext cx="553608" cy="553940"/>
          </a:xfrm>
          <a:prstGeom prst="rect">
            <a:avLst/>
          </a:prstGeom>
        </p:spPr>
      </p:pic>
      <p:pic>
        <p:nvPicPr>
          <p:cNvPr id="6" name="Graphic 8" descr="Bullseye with solid fill">
            <a:extLst>
              <a:ext uri="{FF2B5EF4-FFF2-40B4-BE49-F238E27FC236}">
                <a16:creationId xmlns:a16="http://schemas.microsoft.com/office/drawing/2014/main" id="{CB94ACC6-6D5B-6CDF-F864-A79EFB403481}"/>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3446370" y="4184762"/>
            <a:ext cx="540266" cy="540589"/>
          </a:xfrm>
          <a:prstGeom prst="rect">
            <a:avLst/>
          </a:prstGeom>
        </p:spPr>
      </p:pic>
      <p:pic>
        <p:nvPicPr>
          <p:cNvPr id="9" name="Graphic 9" descr="Business Growth with solid fill">
            <a:extLst>
              <a:ext uri="{FF2B5EF4-FFF2-40B4-BE49-F238E27FC236}">
                <a16:creationId xmlns:a16="http://schemas.microsoft.com/office/drawing/2014/main" id="{4E2DD823-E6EF-E418-F77C-37AA65A3DD14}"/>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2775273" y="5008507"/>
            <a:ext cx="553608" cy="540589"/>
          </a:xfrm>
          <a:prstGeom prst="rect">
            <a:avLst/>
          </a:prstGeom>
        </p:spPr>
      </p:pic>
      <p:pic>
        <p:nvPicPr>
          <p:cNvPr id="10" name="Graphic 10" descr="Chevron arrows with solid fill">
            <a:extLst>
              <a:ext uri="{FF2B5EF4-FFF2-40B4-BE49-F238E27FC236}">
                <a16:creationId xmlns:a16="http://schemas.microsoft.com/office/drawing/2014/main" id="{F8303DF0-1786-663B-7BCB-5A8E7A5143BB}"/>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3558498" y="4844322"/>
            <a:ext cx="553608" cy="553940"/>
          </a:xfrm>
          <a:prstGeom prst="rect">
            <a:avLst/>
          </a:prstGeom>
        </p:spPr>
      </p:pic>
      <p:pic>
        <p:nvPicPr>
          <p:cNvPr id="11" name="Graphic 11" descr="Dance with solid fill">
            <a:extLst>
              <a:ext uri="{FF2B5EF4-FFF2-40B4-BE49-F238E27FC236}">
                <a16:creationId xmlns:a16="http://schemas.microsoft.com/office/drawing/2014/main" id="{56B10B3A-7C23-2CF5-1801-F025FDAFDEED}"/>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713269" y="4119421"/>
            <a:ext cx="540266" cy="553940"/>
          </a:xfrm>
          <a:prstGeom prst="rect">
            <a:avLst/>
          </a:prstGeom>
        </p:spPr>
      </p:pic>
      <p:pic>
        <p:nvPicPr>
          <p:cNvPr id="12" name="Graphic 12" descr="Muscular arm with solid fill">
            <a:extLst>
              <a:ext uri="{FF2B5EF4-FFF2-40B4-BE49-F238E27FC236}">
                <a16:creationId xmlns:a16="http://schemas.microsoft.com/office/drawing/2014/main" id="{94F19EB5-9FB9-0AAC-C3C2-A934B91C20AC}"/>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3737338" y="5343679"/>
            <a:ext cx="540266" cy="540589"/>
          </a:xfrm>
          <a:prstGeom prst="rect">
            <a:avLst/>
          </a:prstGeom>
        </p:spPr>
      </p:pic>
      <p:pic>
        <p:nvPicPr>
          <p:cNvPr id="13" name="Graphic 13" descr="Music notes with solid fill">
            <a:extLst>
              <a:ext uri="{FF2B5EF4-FFF2-40B4-BE49-F238E27FC236}">
                <a16:creationId xmlns:a16="http://schemas.microsoft.com/office/drawing/2014/main" id="{A809D77A-D6A4-A2D7-78C3-763149E17708}"/>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2385778" y="5473204"/>
            <a:ext cx="553608" cy="553940"/>
          </a:xfrm>
          <a:prstGeom prst="rect">
            <a:avLst/>
          </a:prstGeom>
        </p:spPr>
      </p:pic>
      <p:pic>
        <p:nvPicPr>
          <p:cNvPr id="14" name="Graphic 14" descr="Podium with solid fill">
            <a:extLst>
              <a:ext uri="{FF2B5EF4-FFF2-40B4-BE49-F238E27FC236}">
                <a16:creationId xmlns:a16="http://schemas.microsoft.com/office/drawing/2014/main" id="{BE727CA9-EB77-A424-E926-296A1CB81480}"/>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3102290" y="5509276"/>
            <a:ext cx="553609" cy="553940"/>
          </a:xfrm>
          <a:prstGeom prst="rect">
            <a:avLst/>
          </a:prstGeom>
        </p:spPr>
      </p:pic>
      <p:pic>
        <p:nvPicPr>
          <p:cNvPr id="15" name="Graphic 15" descr="Puzzle pieces with solid fill">
            <a:extLst>
              <a:ext uri="{FF2B5EF4-FFF2-40B4-BE49-F238E27FC236}">
                <a16:creationId xmlns:a16="http://schemas.microsoft.com/office/drawing/2014/main" id="{B97B60AC-C047-7D8C-36C1-F68134651C03}"/>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3992255" y="4397213"/>
            <a:ext cx="540266" cy="540589"/>
          </a:xfrm>
          <a:prstGeom prst="rect">
            <a:avLst/>
          </a:prstGeom>
        </p:spPr>
      </p:pic>
      <p:pic>
        <p:nvPicPr>
          <p:cNvPr id="16" name="Graphic 16" descr="Run with solid fill">
            <a:extLst>
              <a:ext uri="{FF2B5EF4-FFF2-40B4-BE49-F238E27FC236}">
                <a16:creationId xmlns:a16="http://schemas.microsoft.com/office/drawing/2014/main" id="{F499D94D-8E23-3158-305F-9C5490B27213}"/>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3561319" y="6288991"/>
            <a:ext cx="553608" cy="540589"/>
          </a:xfrm>
          <a:prstGeom prst="rect">
            <a:avLst/>
          </a:prstGeom>
        </p:spPr>
      </p:pic>
    </p:spTree>
    <p:extLst>
      <p:ext uri="{BB962C8B-B14F-4D97-AF65-F5344CB8AC3E}">
        <p14:creationId xmlns:p14="http://schemas.microsoft.com/office/powerpoint/2010/main" val="1006557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858000" cy="990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Freeform: Shape 28"/>
          <p:cNvSpPr/>
          <p:nvPr/>
        </p:nvSpPr>
        <p:spPr>
          <a:xfrm>
            <a:off x="1412776" y="3627308"/>
            <a:ext cx="4320480" cy="3011424"/>
          </a:xfrm>
          <a:custGeom>
            <a:avLst/>
            <a:gdLst>
              <a:gd name="connsiteX0" fmla="*/ 1097280 w 6169152"/>
              <a:gd name="connsiteY0" fmla="*/ 85344 h 3011424"/>
              <a:gd name="connsiteX1" fmla="*/ 3584448 w 6169152"/>
              <a:gd name="connsiteY1" fmla="*/ 24384 h 3011424"/>
              <a:gd name="connsiteX2" fmla="*/ 3950208 w 6169152"/>
              <a:gd name="connsiteY2" fmla="*/ 0 h 3011424"/>
              <a:gd name="connsiteX3" fmla="*/ 4754880 w 6169152"/>
              <a:gd name="connsiteY3" fmla="*/ 36576 h 3011424"/>
              <a:gd name="connsiteX4" fmla="*/ 4986528 w 6169152"/>
              <a:gd name="connsiteY4" fmla="*/ 48768 h 3011424"/>
              <a:gd name="connsiteX5" fmla="*/ 5327904 w 6169152"/>
              <a:gd name="connsiteY5" fmla="*/ 60960 h 3011424"/>
              <a:gd name="connsiteX6" fmla="*/ 3194304 w 6169152"/>
              <a:gd name="connsiteY6" fmla="*/ 121920 h 3011424"/>
              <a:gd name="connsiteX7" fmla="*/ 3048000 w 6169152"/>
              <a:gd name="connsiteY7" fmla="*/ 146304 h 3011424"/>
              <a:gd name="connsiteX8" fmla="*/ 2218944 w 6169152"/>
              <a:gd name="connsiteY8" fmla="*/ 231648 h 3011424"/>
              <a:gd name="connsiteX9" fmla="*/ 1133856 w 6169152"/>
              <a:gd name="connsiteY9" fmla="*/ 280416 h 3011424"/>
              <a:gd name="connsiteX10" fmla="*/ 1255776 w 6169152"/>
              <a:gd name="connsiteY10" fmla="*/ 292608 h 3011424"/>
              <a:gd name="connsiteX11" fmla="*/ 5462016 w 6169152"/>
              <a:gd name="connsiteY11" fmla="*/ 280416 h 3011424"/>
              <a:gd name="connsiteX12" fmla="*/ 4974336 w 6169152"/>
              <a:gd name="connsiteY12" fmla="*/ 292608 h 3011424"/>
              <a:gd name="connsiteX13" fmla="*/ 1706880 w 6169152"/>
              <a:gd name="connsiteY13" fmla="*/ 341376 h 3011424"/>
              <a:gd name="connsiteX14" fmla="*/ 1450848 w 6169152"/>
              <a:gd name="connsiteY14" fmla="*/ 390144 h 3011424"/>
              <a:gd name="connsiteX15" fmla="*/ 963168 w 6169152"/>
              <a:gd name="connsiteY15" fmla="*/ 451104 h 3011424"/>
              <a:gd name="connsiteX16" fmla="*/ 804672 w 6169152"/>
              <a:gd name="connsiteY16" fmla="*/ 487680 h 3011424"/>
              <a:gd name="connsiteX17" fmla="*/ 816864 w 6169152"/>
              <a:gd name="connsiteY17" fmla="*/ 487680 h 3011424"/>
              <a:gd name="connsiteX18" fmla="*/ 2755392 w 6169152"/>
              <a:gd name="connsiteY18" fmla="*/ 402336 h 3011424"/>
              <a:gd name="connsiteX19" fmla="*/ 3901440 w 6169152"/>
              <a:gd name="connsiteY19" fmla="*/ 377952 h 3011424"/>
              <a:gd name="connsiteX20" fmla="*/ 5035296 w 6169152"/>
              <a:gd name="connsiteY20" fmla="*/ 390144 h 3011424"/>
              <a:gd name="connsiteX21" fmla="*/ 6169152 w 6169152"/>
              <a:gd name="connsiteY21" fmla="*/ 414528 h 3011424"/>
              <a:gd name="connsiteX22" fmla="*/ 2182368 w 6169152"/>
              <a:gd name="connsiteY22" fmla="*/ 438912 h 3011424"/>
              <a:gd name="connsiteX23" fmla="*/ 1816608 w 6169152"/>
              <a:gd name="connsiteY23" fmla="*/ 475488 h 3011424"/>
              <a:gd name="connsiteX24" fmla="*/ 1231392 w 6169152"/>
              <a:gd name="connsiteY24" fmla="*/ 512064 h 3011424"/>
              <a:gd name="connsiteX25" fmla="*/ 719328 w 6169152"/>
              <a:gd name="connsiteY25" fmla="*/ 548640 h 3011424"/>
              <a:gd name="connsiteX26" fmla="*/ 365760 w 6169152"/>
              <a:gd name="connsiteY26" fmla="*/ 597408 h 3011424"/>
              <a:gd name="connsiteX27" fmla="*/ 268224 w 6169152"/>
              <a:gd name="connsiteY27" fmla="*/ 609600 h 3011424"/>
              <a:gd name="connsiteX28" fmla="*/ 2718816 w 6169152"/>
              <a:gd name="connsiteY28" fmla="*/ 585216 h 3011424"/>
              <a:gd name="connsiteX29" fmla="*/ 3584448 w 6169152"/>
              <a:gd name="connsiteY29" fmla="*/ 560832 h 3011424"/>
              <a:gd name="connsiteX30" fmla="*/ 4120896 w 6169152"/>
              <a:gd name="connsiteY30" fmla="*/ 536448 h 3011424"/>
              <a:gd name="connsiteX31" fmla="*/ 5096256 w 6169152"/>
              <a:gd name="connsiteY31" fmla="*/ 548640 h 3011424"/>
              <a:gd name="connsiteX32" fmla="*/ 5376672 w 6169152"/>
              <a:gd name="connsiteY32" fmla="*/ 560832 h 3011424"/>
              <a:gd name="connsiteX33" fmla="*/ 5449824 w 6169152"/>
              <a:gd name="connsiteY33" fmla="*/ 585216 h 3011424"/>
              <a:gd name="connsiteX34" fmla="*/ 4303776 w 6169152"/>
              <a:gd name="connsiteY34" fmla="*/ 682752 h 3011424"/>
              <a:gd name="connsiteX35" fmla="*/ 2450592 w 6169152"/>
              <a:gd name="connsiteY35" fmla="*/ 707136 h 3011424"/>
              <a:gd name="connsiteX36" fmla="*/ 2023872 w 6169152"/>
              <a:gd name="connsiteY36" fmla="*/ 731520 h 3011424"/>
              <a:gd name="connsiteX37" fmla="*/ 914400 w 6169152"/>
              <a:gd name="connsiteY37" fmla="*/ 743712 h 3011424"/>
              <a:gd name="connsiteX38" fmla="*/ 3889248 w 6169152"/>
              <a:gd name="connsiteY38" fmla="*/ 719328 h 3011424"/>
              <a:gd name="connsiteX39" fmla="*/ 4840224 w 6169152"/>
              <a:gd name="connsiteY39" fmla="*/ 694944 h 3011424"/>
              <a:gd name="connsiteX40" fmla="*/ 5132832 w 6169152"/>
              <a:gd name="connsiteY40" fmla="*/ 707136 h 3011424"/>
              <a:gd name="connsiteX41" fmla="*/ 1011936 w 6169152"/>
              <a:gd name="connsiteY41" fmla="*/ 890016 h 3011424"/>
              <a:gd name="connsiteX42" fmla="*/ 3145536 w 6169152"/>
              <a:gd name="connsiteY42" fmla="*/ 902208 h 3011424"/>
              <a:gd name="connsiteX43" fmla="*/ 3377184 w 6169152"/>
              <a:gd name="connsiteY43" fmla="*/ 853440 h 3011424"/>
              <a:gd name="connsiteX44" fmla="*/ 2755392 w 6169152"/>
              <a:gd name="connsiteY44" fmla="*/ 829056 h 3011424"/>
              <a:gd name="connsiteX45" fmla="*/ 841248 w 6169152"/>
              <a:gd name="connsiteY45" fmla="*/ 804672 h 3011424"/>
              <a:gd name="connsiteX46" fmla="*/ 3108960 w 6169152"/>
              <a:gd name="connsiteY46" fmla="*/ 829056 h 3011424"/>
              <a:gd name="connsiteX47" fmla="*/ 4364736 w 6169152"/>
              <a:gd name="connsiteY47" fmla="*/ 841248 h 3011424"/>
              <a:gd name="connsiteX48" fmla="*/ 3998976 w 6169152"/>
              <a:gd name="connsiteY48" fmla="*/ 865632 h 3011424"/>
              <a:gd name="connsiteX49" fmla="*/ 963168 w 6169152"/>
              <a:gd name="connsiteY49" fmla="*/ 877824 h 3011424"/>
              <a:gd name="connsiteX50" fmla="*/ 2194560 w 6169152"/>
              <a:gd name="connsiteY50" fmla="*/ 902208 h 3011424"/>
              <a:gd name="connsiteX51" fmla="*/ 3730752 w 6169152"/>
              <a:gd name="connsiteY51" fmla="*/ 926592 h 3011424"/>
              <a:gd name="connsiteX52" fmla="*/ 5376672 w 6169152"/>
              <a:gd name="connsiteY52" fmla="*/ 926592 h 3011424"/>
              <a:gd name="connsiteX53" fmla="*/ 3352800 w 6169152"/>
              <a:gd name="connsiteY53" fmla="*/ 1158240 h 3011424"/>
              <a:gd name="connsiteX54" fmla="*/ 1146048 w 6169152"/>
              <a:gd name="connsiteY54" fmla="*/ 1182624 h 3011424"/>
              <a:gd name="connsiteX55" fmla="*/ 3169920 w 6169152"/>
              <a:gd name="connsiteY55" fmla="*/ 1219200 h 3011424"/>
              <a:gd name="connsiteX56" fmla="*/ 1816608 w 6169152"/>
              <a:gd name="connsiteY56" fmla="*/ 1158240 h 3011424"/>
              <a:gd name="connsiteX57" fmla="*/ 1584960 w 6169152"/>
              <a:gd name="connsiteY57" fmla="*/ 1146048 h 3011424"/>
              <a:gd name="connsiteX58" fmla="*/ 4011168 w 6169152"/>
              <a:gd name="connsiteY58" fmla="*/ 1231392 h 3011424"/>
              <a:gd name="connsiteX59" fmla="*/ 2097024 w 6169152"/>
              <a:gd name="connsiteY59" fmla="*/ 1194816 h 3011424"/>
              <a:gd name="connsiteX60" fmla="*/ 1804416 w 6169152"/>
              <a:gd name="connsiteY60" fmla="*/ 1207008 h 3011424"/>
              <a:gd name="connsiteX61" fmla="*/ 3035808 w 6169152"/>
              <a:gd name="connsiteY61" fmla="*/ 1304544 h 3011424"/>
              <a:gd name="connsiteX62" fmla="*/ 5401056 w 6169152"/>
              <a:gd name="connsiteY62" fmla="*/ 1328928 h 3011424"/>
              <a:gd name="connsiteX63" fmla="*/ 3633216 w 6169152"/>
              <a:gd name="connsiteY63" fmla="*/ 1304544 h 3011424"/>
              <a:gd name="connsiteX64" fmla="*/ 1304544 w 6169152"/>
              <a:gd name="connsiteY64" fmla="*/ 1231392 h 3011424"/>
              <a:gd name="connsiteX65" fmla="*/ 1207008 w 6169152"/>
              <a:gd name="connsiteY65" fmla="*/ 1219200 h 3011424"/>
              <a:gd name="connsiteX66" fmla="*/ 4974336 w 6169152"/>
              <a:gd name="connsiteY66" fmla="*/ 1414272 h 3011424"/>
              <a:gd name="connsiteX67" fmla="*/ 1097280 w 6169152"/>
              <a:gd name="connsiteY67" fmla="*/ 1402080 h 3011424"/>
              <a:gd name="connsiteX68" fmla="*/ 1755648 w 6169152"/>
              <a:gd name="connsiteY68" fmla="*/ 1414272 h 3011424"/>
              <a:gd name="connsiteX69" fmla="*/ 1755648 w 6169152"/>
              <a:gd name="connsiteY69" fmla="*/ 1426464 h 3011424"/>
              <a:gd name="connsiteX70" fmla="*/ 2316480 w 6169152"/>
              <a:gd name="connsiteY70" fmla="*/ 1438656 h 3011424"/>
              <a:gd name="connsiteX71" fmla="*/ 4852416 w 6169152"/>
              <a:gd name="connsiteY71" fmla="*/ 1499616 h 3011424"/>
              <a:gd name="connsiteX72" fmla="*/ 2414016 w 6169152"/>
              <a:gd name="connsiteY72" fmla="*/ 1475232 h 3011424"/>
              <a:gd name="connsiteX73" fmla="*/ 792480 w 6169152"/>
              <a:gd name="connsiteY73" fmla="*/ 1450848 h 3011424"/>
              <a:gd name="connsiteX74" fmla="*/ 2084832 w 6169152"/>
              <a:gd name="connsiteY74" fmla="*/ 1463040 h 3011424"/>
              <a:gd name="connsiteX75" fmla="*/ 4413504 w 6169152"/>
              <a:gd name="connsiteY75" fmla="*/ 1584960 h 3011424"/>
              <a:gd name="connsiteX76" fmla="*/ 4730496 w 6169152"/>
              <a:gd name="connsiteY76" fmla="*/ 1597152 h 3011424"/>
              <a:gd name="connsiteX77" fmla="*/ 2926080 w 6169152"/>
              <a:gd name="connsiteY77" fmla="*/ 1731264 h 3011424"/>
              <a:gd name="connsiteX78" fmla="*/ 4608576 w 6169152"/>
              <a:gd name="connsiteY78" fmla="*/ 1792224 h 3011424"/>
              <a:gd name="connsiteX79" fmla="*/ 0 w 6169152"/>
              <a:gd name="connsiteY79" fmla="*/ 1353312 h 3011424"/>
              <a:gd name="connsiteX80" fmla="*/ 2450592 w 6169152"/>
              <a:gd name="connsiteY80" fmla="*/ 1353312 h 3011424"/>
              <a:gd name="connsiteX81" fmla="*/ 4011168 w 6169152"/>
              <a:gd name="connsiteY81" fmla="*/ 1389888 h 3011424"/>
              <a:gd name="connsiteX82" fmla="*/ 1609344 w 6169152"/>
              <a:gd name="connsiteY82" fmla="*/ 1402080 h 3011424"/>
              <a:gd name="connsiteX83" fmla="*/ 2718816 w 6169152"/>
              <a:gd name="connsiteY83" fmla="*/ 1463040 h 3011424"/>
              <a:gd name="connsiteX84" fmla="*/ 4084320 w 6169152"/>
              <a:gd name="connsiteY84" fmla="*/ 1499616 h 3011424"/>
              <a:gd name="connsiteX85" fmla="*/ 2157984 w 6169152"/>
              <a:gd name="connsiteY85" fmla="*/ 1597152 h 3011424"/>
              <a:gd name="connsiteX86" fmla="*/ 1804416 w 6169152"/>
              <a:gd name="connsiteY86" fmla="*/ 1609344 h 3011424"/>
              <a:gd name="connsiteX87" fmla="*/ 3706368 w 6169152"/>
              <a:gd name="connsiteY87" fmla="*/ 1694688 h 3011424"/>
              <a:gd name="connsiteX88" fmla="*/ 3669792 w 6169152"/>
              <a:gd name="connsiteY88" fmla="*/ 1719072 h 3011424"/>
              <a:gd name="connsiteX89" fmla="*/ 4072128 w 6169152"/>
              <a:gd name="connsiteY89" fmla="*/ 1914144 h 3011424"/>
              <a:gd name="connsiteX90" fmla="*/ 2852928 w 6169152"/>
              <a:gd name="connsiteY90" fmla="*/ 1950720 h 3011424"/>
              <a:gd name="connsiteX91" fmla="*/ 2657856 w 6169152"/>
              <a:gd name="connsiteY91" fmla="*/ 1987296 h 3011424"/>
              <a:gd name="connsiteX92" fmla="*/ 4803648 w 6169152"/>
              <a:gd name="connsiteY92" fmla="*/ 2036064 h 3011424"/>
              <a:gd name="connsiteX93" fmla="*/ 1780032 w 6169152"/>
              <a:gd name="connsiteY93" fmla="*/ 1975104 h 3011424"/>
              <a:gd name="connsiteX94" fmla="*/ 1816608 w 6169152"/>
              <a:gd name="connsiteY94" fmla="*/ 2011680 h 3011424"/>
              <a:gd name="connsiteX95" fmla="*/ 1072896 w 6169152"/>
              <a:gd name="connsiteY95" fmla="*/ 2084832 h 3011424"/>
              <a:gd name="connsiteX96" fmla="*/ 2084832 w 6169152"/>
              <a:gd name="connsiteY96" fmla="*/ 2121408 h 3011424"/>
              <a:gd name="connsiteX97" fmla="*/ 2987040 w 6169152"/>
              <a:gd name="connsiteY97" fmla="*/ 2133600 h 3011424"/>
              <a:gd name="connsiteX98" fmla="*/ 1755648 w 6169152"/>
              <a:gd name="connsiteY98" fmla="*/ 2109216 h 3011424"/>
              <a:gd name="connsiteX99" fmla="*/ 950976 w 6169152"/>
              <a:gd name="connsiteY99" fmla="*/ 2097024 h 3011424"/>
              <a:gd name="connsiteX100" fmla="*/ 2401824 w 6169152"/>
              <a:gd name="connsiteY100" fmla="*/ 2133600 h 3011424"/>
              <a:gd name="connsiteX101" fmla="*/ 2999232 w 6169152"/>
              <a:gd name="connsiteY101" fmla="*/ 2170176 h 3011424"/>
              <a:gd name="connsiteX102" fmla="*/ 2828544 w 6169152"/>
              <a:gd name="connsiteY102" fmla="*/ 2182368 h 3011424"/>
              <a:gd name="connsiteX103" fmla="*/ 5132832 w 6169152"/>
              <a:gd name="connsiteY103" fmla="*/ 2145792 h 3011424"/>
              <a:gd name="connsiteX104" fmla="*/ 1780032 w 6169152"/>
              <a:gd name="connsiteY104" fmla="*/ 2121408 h 3011424"/>
              <a:gd name="connsiteX105" fmla="*/ 2182368 w 6169152"/>
              <a:gd name="connsiteY105" fmla="*/ 2109216 h 3011424"/>
              <a:gd name="connsiteX106" fmla="*/ 3840480 w 6169152"/>
              <a:gd name="connsiteY106" fmla="*/ 2121408 h 3011424"/>
              <a:gd name="connsiteX107" fmla="*/ 1475232 w 6169152"/>
              <a:gd name="connsiteY107" fmla="*/ 2243328 h 3011424"/>
              <a:gd name="connsiteX108" fmla="*/ 1621536 w 6169152"/>
              <a:gd name="connsiteY108" fmla="*/ 2255520 h 3011424"/>
              <a:gd name="connsiteX109" fmla="*/ 4194048 w 6169152"/>
              <a:gd name="connsiteY109" fmla="*/ 2548128 h 3011424"/>
              <a:gd name="connsiteX110" fmla="*/ 5023104 w 6169152"/>
              <a:gd name="connsiteY110" fmla="*/ 2609088 h 3011424"/>
              <a:gd name="connsiteX111" fmla="*/ 1572768 w 6169152"/>
              <a:gd name="connsiteY111" fmla="*/ 2084832 h 3011424"/>
              <a:gd name="connsiteX112" fmla="*/ 3767328 w 6169152"/>
              <a:gd name="connsiteY112" fmla="*/ 2243328 h 3011424"/>
              <a:gd name="connsiteX113" fmla="*/ 4767072 w 6169152"/>
              <a:gd name="connsiteY113" fmla="*/ 2365248 h 3011424"/>
              <a:gd name="connsiteX114" fmla="*/ 3157728 w 6169152"/>
              <a:gd name="connsiteY114" fmla="*/ 2523744 h 3011424"/>
              <a:gd name="connsiteX115" fmla="*/ 3560064 w 6169152"/>
              <a:gd name="connsiteY115" fmla="*/ 2609088 h 3011424"/>
              <a:gd name="connsiteX116" fmla="*/ 316992 w 6169152"/>
              <a:gd name="connsiteY116" fmla="*/ 2511552 h 3011424"/>
              <a:gd name="connsiteX117" fmla="*/ 3377184 w 6169152"/>
              <a:gd name="connsiteY117" fmla="*/ 2499360 h 3011424"/>
              <a:gd name="connsiteX118" fmla="*/ 4084320 w 6169152"/>
              <a:gd name="connsiteY118" fmla="*/ 2621280 h 3011424"/>
              <a:gd name="connsiteX119" fmla="*/ 4425696 w 6169152"/>
              <a:gd name="connsiteY119" fmla="*/ 2633472 h 3011424"/>
              <a:gd name="connsiteX120" fmla="*/ 3547872 w 6169152"/>
              <a:gd name="connsiteY120" fmla="*/ 2609088 h 3011424"/>
              <a:gd name="connsiteX121" fmla="*/ 1060704 w 6169152"/>
              <a:gd name="connsiteY121" fmla="*/ 2450592 h 3011424"/>
              <a:gd name="connsiteX122" fmla="*/ 3852672 w 6169152"/>
              <a:gd name="connsiteY122" fmla="*/ 2682240 h 3011424"/>
              <a:gd name="connsiteX123" fmla="*/ 4157472 w 6169152"/>
              <a:gd name="connsiteY123" fmla="*/ 2706624 h 3011424"/>
              <a:gd name="connsiteX124" fmla="*/ 4169664 w 6169152"/>
              <a:gd name="connsiteY124" fmla="*/ 2779776 h 3011424"/>
              <a:gd name="connsiteX125" fmla="*/ 3450336 w 6169152"/>
              <a:gd name="connsiteY125" fmla="*/ 2779776 h 3011424"/>
              <a:gd name="connsiteX126" fmla="*/ 4511040 w 6169152"/>
              <a:gd name="connsiteY126" fmla="*/ 2767584 h 3011424"/>
              <a:gd name="connsiteX127" fmla="*/ 2023872 w 6169152"/>
              <a:gd name="connsiteY127" fmla="*/ 2621280 h 3011424"/>
              <a:gd name="connsiteX128" fmla="*/ 2962656 w 6169152"/>
              <a:gd name="connsiteY128" fmla="*/ 2682240 h 3011424"/>
              <a:gd name="connsiteX129" fmla="*/ 2913888 w 6169152"/>
              <a:gd name="connsiteY129" fmla="*/ 2731008 h 3011424"/>
              <a:gd name="connsiteX130" fmla="*/ 1463040 w 6169152"/>
              <a:gd name="connsiteY130" fmla="*/ 2755392 h 3011424"/>
              <a:gd name="connsiteX131" fmla="*/ 2462784 w 6169152"/>
              <a:gd name="connsiteY131" fmla="*/ 2779776 h 3011424"/>
              <a:gd name="connsiteX132" fmla="*/ 2011680 w 6169152"/>
              <a:gd name="connsiteY132" fmla="*/ 2840736 h 3011424"/>
              <a:gd name="connsiteX133" fmla="*/ 2950464 w 6169152"/>
              <a:gd name="connsiteY133" fmla="*/ 2938272 h 3011424"/>
              <a:gd name="connsiteX134" fmla="*/ 3182112 w 6169152"/>
              <a:gd name="connsiteY134" fmla="*/ 2974848 h 3011424"/>
              <a:gd name="connsiteX135" fmla="*/ 2950464 w 6169152"/>
              <a:gd name="connsiteY135" fmla="*/ 3011424 h 3011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6169152" h="3011424">
                <a:moveTo>
                  <a:pt x="1097280" y="85344"/>
                </a:moveTo>
                <a:cubicBezTo>
                  <a:pt x="2283926" y="65891"/>
                  <a:pt x="2515657" y="72098"/>
                  <a:pt x="3584448" y="24384"/>
                </a:cubicBezTo>
                <a:cubicBezTo>
                  <a:pt x="3706517" y="18934"/>
                  <a:pt x="3828288" y="8128"/>
                  <a:pt x="3950208" y="0"/>
                </a:cubicBezTo>
                <a:cubicBezTo>
                  <a:pt x="4621286" y="43295"/>
                  <a:pt x="4031627" y="9789"/>
                  <a:pt x="4754880" y="36576"/>
                </a:cubicBezTo>
                <a:cubicBezTo>
                  <a:pt x="4832150" y="39438"/>
                  <a:pt x="4909275" y="45481"/>
                  <a:pt x="4986528" y="48768"/>
                </a:cubicBezTo>
                <a:lnTo>
                  <a:pt x="5327904" y="60960"/>
                </a:lnTo>
                <a:cubicBezTo>
                  <a:pt x="6322302" y="281937"/>
                  <a:pt x="5525396" y="87806"/>
                  <a:pt x="3194304" y="121920"/>
                </a:cubicBezTo>
                <a:cubicBezTo>
                  <a:pt x="3144869" y="122643"/>
                  <a:pt x="3097214" y="141572"/>
                  <a:pt x="3048000" y="146304"/>
                </a:cubicBezTo>
                <a:cubicBezTo>
                  <a:pt x="1431302" y="301756"/>
                  <a:pt x="3436973" y="82065"/>
                  <a:pt x="2218944" y="231648"/>
                </a:cubicBezTo>
                <a:cubicBezTo>
                  <a:pt x="1731527" y="291506"/>
                  <a:pt x="1760048" y="269979"/>
                  <a:pt x="1133856" y="280416"/>
                </a:cubicBezTo>
                <a:cubicBezTo>
                  <a:pt x="920289" y="327875"/>
                  <a:pt x="1045232" y="293765"/>
                  <a:pt x="1255776" y="292608"/>
                </a:cubicBezTo>
                <a:lnTo>
                  <a:pt x="5462016" y="280416"/>
                </a:lnTo>
                <a:lnTo>
                  <a:pt x="4974336" y="292608"/>
                </a:lnTo>
                <a:lnTo>
                  <a:pt x="1706880" y="341376"/>
                </a:lnTo>
                <a:cubicBezTo>
                  <a:pt x="1621536" y="357632"/>
                  <a:pt x="1536544" y="375861"/>
                  <a:pt x="1450848" y="390144"/>
                </a:cubicBezTo>
                <a:cubicBezTo>
                  <a:pt x="1247035" y="424113"/>
                  <a:pt x="1164300" y="429932"/>
                  <a:pt x="963168" y="451104"/>
                </a:cubicBezTo>
                <a:cubicBezTo>
                  <a:pt x="806424" y="495888"/>
                  <a:pt x="946805" y="459253"/>
                  <a:pt x="804672" y="487680"/>
                </a:cubicBezTo>
                <a:cubicBezTo>
                  <a:pt x="800687" y="488477"/>
                  <a:pt x="812804" y="487859"/>
                  <a:pt x="816864" y="487680"/>
                </a:cubicBezTo>
                <a:lnTo>
                  <a:pt x="2755392" y="402336"/>
                </a:lnTo>
                <a:cubicBezTo>
                  <a:pt x="3137253" y="388752"/>
                  <a:pt x="3519424" y="386080"/>
                  <a:pt x="3901440" y="377952"/>
                </a:cubicBezTo>
                <a:lnTo>
                  <a:pt x="5035296" y="390144"/>
                </a:lnTo>
                <a:lnTo>
                  <a:pt x="6169152" y="414528"/>
                </a:lnTo>
                <a:lnTo>
                  <a:pt x="2182368" y="438912"/>
                </a:lnTo>
                <a:cubicBezTo>
                  <a:pt x="2059852" y="440628"/>
                  <a:pt x="1938775" y="466091"/>
                  <a:pt x="1816608" y="475488"/>
                </a:cubicBezTo>
                <a:cubicBezTo>
                  <a:pt x="1621731" y="490479"/>
                  <a:pt x="1426388" y="498708"/>
                  <a:pt x="1231392" y="512064"/>
                </a:cubicBezTo>
                <a:cubicBezTo>
                  <a:pt x="412798" y="568132"/>
                  <a:pt x="1330367" y="512697"/>
                  <a:pt x="719328" y="548640"/>
                </a:cubicBezTo>
                <a:lnTo>
                  <a:pt x="365760" y="597408"/>
                </a:lnTo>
                <a:cubicBezTo>
                  <a:pt x="333248" y="601472"/>
                  <a:pt x="235459" y="609770"/>
                  <a:pt x="268224" y="609600"/>
                </a:cubicBezTo>
                <a:lnTo>
                  <a:pt x="2718816" y="585216"/>
                </a:lnTo>
                <a:lnTo>
                  <a:pt x="3584448" y="560832"/>
                </a:lnTo>
                <a:cubicBezTo>
                  <a:pt x="3763340" y="554610"/>
                  <a:pt x="4120896" y="536448"/>
                  <a:pt x="4120896" y="536448"/>
                </a:cubicBezTo>
                <a:lnTo>
                  <a:pt x="5096256" y="548640"/>
                </a:lnTo>
                <a:cubicBezTo>
                  <a:pt x="5189799" y="550456"/>
                  <a:pt x="5283608" y="551205"/>
                  <a:pt x="5376672" y="560832"/>
                </a:cubicBezTo>
                <a:cubicBezTo>
                  <a:pt x="5402239" y="563477"/>
                  <a:pt x="5449824" y="585216"/>
                  <a:pt x="5449824" y="585216"/>
                </a:cubicBezTo>
                <a:cubicBezTo>
                  <a:pt x="5005825" y="643129"/>
                  <a:pt x="4885246" y="664500"/>
                  <a:pt x="4303776" y="682752"/>
                </a:cubicBezTo>
                <a:cubicBezTo>
                  <a:pt x="3686299" y="702135"/>
                  <a:pt x="3068320" y="699008"/>
                  <a:pt x="2450592" y="707136"/>
                </a:cubicBezTo>
                <a:cubicBezTo>
                  <a:pt x="2308352" y="715264"/>
                  <a:pt x="2166304" y="728129"/>
                  <a:pt x="2023872" y="731520"/>
                </a:cubicBezTo>
                <a:cubicBezTo>
                  <a:pt x="1654130" y="740323"/>
                  <a:pt x="544562" y="746129"/>
                  <a:pt x="914400" y="743712"/>
                </a:cubicBezTo>
                <a:lnTo>
                  <a:pt x="3889248" y="719328"/>
                </a:lnTo>
                <a:lnTo>
                  <a:pt x="4840224" y="694944"/>
                </a:lnTo>
                <a:cubicBezTo>
                  <a:pt x="4937840" y="693987"/>
                  <a:pt x="5228917" y="689890"/>
                  <a:pt x="5132832" y="707136"/>
                </a:cubicBezTo>
                <a:cubicBezTo>
                  <a:pt x="3605715" y="981234"/>
                  <a:pt x="2774102" y="875082"/>
                  <a:pt x="1011936" y="890016"/>
                </a:cubicBezTo>
                <a:cubicBezTo>
                  <a:pt x="1924035" y="963970"/>
                  <a:pt x="1676777" y="958339"/>
                  <a:pt x="3145536" y="902208"/>
                </a:cubicBezTo>
                <a:cubicBezTo>
                  <a:pt x="3224387" y="899195"/>
                  <a:pt x="3299968" y="869696"/>
                  <a:pt x="3377184" y="853440"/>
                </a:cubicBezTo>
                <a:cubicBezTo>
                  <a:pt x="3636070" y="698109"/>
                  <a:pt x="3435490" y="832249"/>
                  <a:pt x="2755392" y="829056"/>
                </a:cubicBezTo>
                <a:lnTo>
                  <a:pt x="841248" y="804672"/>
                </a:lnTo>
                <a:cubicBezTo>
                  <a:pt x="1870209" y="837864"/>
                  <a:pt x="986192" y="812600"/>
                  <a:pt x="3108960" y="829056"/>
                </a:cubicBezTo>
                <a:lnTo>
                  <a:pt x="4364736" y="841248"/>
                </a:lnTo>
                <a:cubicBezTo>
                  <a:pt x="4242816" y="849376"/>
                  <a:pt x="4121160" y="864318"/>
                  <a:pt x="3998976" y="865632"/>
                </a:cubicBezTo>
                <a:lnTo>
                  <a:pt x="963168" y="877824"/>
                </a:lnTo>
                <a:lnTo>
                  <a:pt x="2194560" y="902208"/>
                </a:lnTo>
                <a:lnTo>
                  <a:pt x="3730752" y="926592"/>
                </a:lnTo>
                <a:cubicBezTo>
                  <a:pt x="1203340" y="964315"/>
                  <a:pt x="5323689" y="900101"/>
                  <a:pt x="5376672" y="926592"/>
                </a:cubicBezTo>
                <a:cubicBezTo>
                  <a:pt x="5984014" y="1230263"/>
                  <a:pt x="4030589" y="1117221"/>
                  <a:pt x="3352800" y="1158240"/>
                </a:cubicBezTo>
                <a:cubicBezTo>
                  <a:pt x="2618515" y="1202678"/>
                  <a:pt x="1881632" y="1174496"/>
                  <a:pt x="1146048" y="1182624"/>
                </a:cubicBezTo>
                <a:cubicBezTo>
                  <a:pt x="1820672" y="1194816"/>
                  <a:pt x="2495632" y="1243720"/>
                  <a:pt x="3169920" y="1219200"/>
                </a:cubicBezTo>
                <a:lnTo>
                  <a:pt x="1816608" y="1158240"/>
                </a:lnTo>
                <a:lnTo>
                  <a:pt x="1584960" y="1146048"/>
                </a:lnTo>
                <a:lnTo>
                  <a:pt x="4011168" y="1231392"/>
                </a:lnTo>
                <a:lnTo>
                  <a:pt x="2097024" y="1194816"/>
                </a:lnTo>
                <a:cubicBezTo>
                  <a:pt x="4878047" y="1129380"/>
                  <a:pt x="1809364" y="1200205"/>
                  <a:pt x="1804416" y="1207008"/>
                </a:cubicBezTo>
                <a:cubicBezTo>
                  <a:pt x="1562237" y="1540005"/>
                  <a:pt x="2624295" y="1290594"/>
                  <a:pt x="3035808" y="1304544"/>
                </a:cubicBezTo>
                <a:cubicBezTo>
                  <a:pt x="3823813" y="1331256"/>
                  <a:pt x="4612598" y="1328928"/>
                  <a:pt x="5401056" y="1328928"/>
                </a:cubicBezTo>
                <a:cubicBezTo>
                  <a:pt x="5990392" y="1328928"/>
                  <a:pt x="4222496" y="1312672"/>
                  <a:pt x="3633216" y="1304544"/>
                </a:cubicBezTo>
                <a:lnTo>
                  <a:pt x="1304544" y="1231392"/>
                </a:lnTo>
                <a:cubicBezTo>
                  <a:pt x="1271799" y="1230240"/>
                  <a:pt x="1174284" y="1217569"/>
                  <a:pt x="1207008" y="1219200"/>
                </a:cubicBezTo>
                <a:cubicBezTo>
                  <a:pt x="2462908" y="1281786"/>
                  <a:pt x="6231788" y="1418226"/>
                  <a:pt x="4974336" y="1414272"/>
                </a:cubicBezTo>
                <a:lnTo>
                  <a:pt x="1097280" y="1402080"/>
                </a:lnTo>
                <a:lnTo>
                  <a:pt x="1755648" y="1414272"/>
                </a:lnTo>
                <a:cubicBezTo>
                  <a:pt x="4288075" y="1505531"/>
                  <a:pt x="4685192" y="1546527"/>
                  <a:pt x="1755648" y="1426464"/>
                </a:cubicBezTo>
                <a:cubicBezTo>
                  <a:pt x="1568817" y="1418807"/>
                  <a:pt x="2129544" y="1434240"/>
                  <a:pt x="2316480" y="1438656"/>
                </a:cubicBezTo>
                <a:lnTo>
                  <a:pt x="4852416" y="1499616"/>
                </a:lnTo>
                <a:cubicBezTo>
                  <a:pt x="6023486" y="1606077"/>
                  <a:pt x="5168211" y="1521782"/>
                  <a:pt x="2414016" y="1475232"/>
                </a:cubicBezTo>
                <a:lnTo>
                  <a:pt x="792480" y="1450848"/>
                </a:lnTo>
                <a:cubicBezTo>
                  <a:pt x="1320804" y="1421497"/>
                  <a:pt x="1174549" y="1423888"/>
                  <a:pt x="2084832" y="1463040"/>
                </a:cubicBezTo>
                <a:lnTo>
                  <a:pt x="4413504" y="1584960"/>
                </a:lnTo>
                <a:cubicBezTo>
                  <a:pt x="4519111" y="1590313"/>
                  <a:pt x="4624832" y="1593088"/>
                  <a:pt x="4730496" y="1597152"/>
                </a:cubicBezTo>
                <a:cubicBezTo>
                  <a:pt x="4129024" y="1641856"/>
                  <a:pt x="3245739" y="1219810"/>
                  <a:pt x="2926080" y="1731264"/>
                </a:cubicBezTo>
                <a:cubicBezTo>
                  <a:pt x="2628645" y="2207161"/>
                  <a:pt x="5156918" y="1911665"/>
                  <a:pt x="4608576" y="1792224"/>
                </a:cubicBezTo>
                <a:cubicBezTo>
                  <a:pt x="3513415" y="1553674"/>
                  <a:pt x="1291094" y="1436908"/>
                  <a:pt x="0" y="1353312"/>
                </a:cubicBezTo>
                <a:cubicBezTo>
                  <a:pt x="948676" y="1305878"/>
                  <a:pt x="432191" y="1327184"/>
                  <a:pt x="2450592" y="1353312"/>
                </a:cubicBezTo>
                <a:cubicBezTo>
                  <a:pt x="2970883" y="1360047"/>
                  <a:pt x="3490976" y="1377696"/>
                  <a:pt x="4011168" y="1389888"/>
                </a:cubicBezTo>
                <a:cubicBezTo>
                  <a:pt x="3210560" y="1393952"/>
                  <a:pt x="2408683" y="1356834"/>
                  <a:pt x="1609344" y="1402080"/>
                </a:cubicBezTo>
                <a:lnTo>
                  <a:pt x="2718816" y="1463040"/>
                </a:lnTo>
                <a:cubicBezTo>
                  <a:pt x="3173794" y="1480970"/>
                  <a:pt x="3629152" y="1487424"/>
                  <a:pt x="4084320" y="1499616"/>
                </a:cubicBezTo>
                <a:lnTo>
                  <a:pt x="2157984" y="1597152"/>
                </a:lnTo>
                <a:cubicBezTo>
                  <a:pt x="2040194" y="1602821"/>
                  <a:pt x="1689575" y="1582548"/>
                  <a:pt x="1804416" y="1609344"/>
                </a:cubicBezTo>
                <a:cubicBezTo>
                  <a:pt x="2259875" y="1715618"/>
                  <a:pt x="3355899" y="1691075"/>
                  <a:pt x="3706368" y="1694688"/>
                </a:cubicBezTo>
                <a:cubicBezTo>
                  <a:pt x="3694176" y="1702816"/>
                  <a:pt x="3684400" y="1717931"/>
                  <a:pt x="3669792" y="1719072"/>
                </a:cubicBezTo>
                <a:cubicBezTo>
                  <a:pt x="1741743" y="1869701"/>
                  <a:pt x="1337341" y="1775674"/>
                  <a:pt x="4072128" y="1914144"/>
                </a:cubicBezTo>
                <a:cubicBezTo>
                  <a:pt x="3665728" y="1926336"/>
                  <a:pt x="3258968" y="1929718"/>
                  <a:pt x="2852928" y="1950720"/>
                </a:cubicBezTo>
                <a:cubicBezTo>
                  <a:pt x="2786859" y="1954137"/>
                  <a:pt x="2591762" y="1984404"/>
                  <a:pt x="2657856" y="1987296"/>
                </a:cubicBezTo>
                <a:cubicBezTo>
                  <a:pt x="3372621" y="2018567"/>
                  <a:pt x="5518951" y="2050485"/>
                  <a:pt x="4803648" y="2036064"/>
                </a:cubicBezTo>
                <a:lnTo>
                  <a:pt x="1780032" y="1975104"/>
                </a:lnTo>
                <a:cubicBezTo>
                  <a:pt x="1792224" y="1987296"/>
                  <a:pt x="1799378" y="2011022"/>
                  <a:pt x="1816608" y="2011680"/>
                </a:cubicBezTo>
                <a:cubicBezTo>
                  <a:pt x="3260559" y="2066793"/>
                  <a:pt x="5203917" y="1997403"/>
                  <a:pt x="1072896" y="2084832"/>
                </a:cubicBezTo>
                <a:cubicBezTo>
                  <a:pt x="610986" y="2142571"/>
                  <a:pt x="912319" y="2100090"/>
                  <a:pt x="2084832" y="2121408"/>
                </a:cubicBezTo>
                <a:lnTo>
                  <a:pt x="2987040" y="2133600"/>
                </a:lnTo>
                <a:cubicBezTo>
                  <a:pt x="2576777" y="2118405"/>
                  <a:pt x="2166126" y="2116590"/>
                  <a:pt x="1755648" y="2109216"/>
                </a:cubicBezTo>
                <a:lnTo>
                  <a:pt x="950976" y="2097024"/>
                </a:lnTo>
                <a:cubicBezTo>
                  <a:pt x="1434402" y="2115266"/>
                  <a:pt x="1918208" y="2121408"/>
                  <a:pt x="2401824" y="2133600"/>
                </a:cubicBezTo>
                <a:cubicBezTo>
                  <a:pt x="2600960" y="2145792"/>
                  <a:pt x="2801013" y="2147522"/>
                  <a:pt x="2999232" y="2170176"/>
                </a:cubicBezTo>
                <a:cubicBezTo>
                  <a:pt x="3055904" y="2176653"/>
                  <a:pt x="2771507" y="2183020"/>
                  <a:pt x="2828544" y="2182368"/>
                </a:cubicBezTo>
                <a:lnTo>
                  <a:pt x="5132832" y="2145792"/>
                </a:lnTo>
                <a:lnTo>
                  <a:pt x="1780032" y="2121408"/>
                </a:lnTo>
                <a:cubicBezTo>
                  <a:pt x="1645869" y="2119745"/>
                  <a:pt x="2048194" y="2109216"/>
                  <a:pt x="2182368" y="2109216"/>
                </a:cubicBezTo>
                <a:lnTo>
                  <a:pt x="3840480" y="2121408"/>
                </a:lnTo>
                <a:cubicBezTo>
                  <a:pt x="1984516" y="2286383"/>
                  <a:pt x="3499002" y="2177336"/>
                  <a:pt x="1475232" y="2243328"/>
                </a:cubicBezTo>
                <a:cubicBezTo>
                  <a:pt x="1426321" y="2244923"/>
                  <a:pt x="1572904" y="2250068"/>
                  <a:pt x="1621536" y="2255520"/>
                </a:cubicBezTo>
                <a:lnTo>
                  <a:pt x="4194048" y="2548128"/>
                </a:lnTo>
                <a:cubicBezTo>
                  <a:pt x="4469661" y="2576776"/>
                  <a:pt x="5297292" y="2649138"/>
                  <a:pt x="5023104" y="2609088"/>
                </a:cubicBezTo>
                <a:cubicBezTo>
                  <a:pt x="1227683" y="2054701"/>
                  <a:pt x="-510824" y="2044763"/>
                  <a:pt x="1572768" y="2084832"/>
                </a:cubicBezTo>
                <a:lnTo>
                  <a:pt x="3767328" y="2243328"/>
                </a:lnTo>
                <a:cubicBezTo>
                  <a:pt x="4101759" y="2272686"/>
                  <a:pt x="5072068" y="2224950"/>
                  <a:pt x="4767072" y="2365248"/>
                </a:cubicBezTo>
                <a:cubicBezTo>
                  <a:pt x="4277356" y="2590517"/>
                  <a:pt x="3694176" y="2470912"/>
                  <a:pt x="3157728" y="2523744"/>
                </a:cubicBezTo>
                <a:cubicBezTo>
                  <a:pt x="3291840" y="2552192"/>
                  <a:pt x="3697154" y="2607782"/>
                  <a:pt x="3560064" y="2609088"/>
                </a:cubicBezTo>
                <a:cubicBezTo>
                  <a:pt x="1160591" y="2631940"/>
                  <a:pt x="1514133" y="2667701"/>
                  <a:pt x="316992" y="2511552"/>
                </a:cubicBezTo>
                <a:cubicBezTo>
                  <a:pt x="1337056" y="2507488"/>
                  <a:pt x="2357544" y="2469662"/>
                  <a:pt x="3377184" y="2499360"/>
                </a:cubicBezTo>
                <a:cubicBezTo>
                  <a:pt x="3616272" y="2506324"/>
                  <a:pt x="3847063" y="2590933"/>
                  <a:pt x="4084320" y="2621280"/>
                </a:cubicBezTo>
                <a:cubicBezTo>
                  <a:pt x="4197264" y="2635726"/>
                  <a:pt x="4539531" y="2636059"/>
                  <a:pt x="4425696" y="2633472"/>
                </a:cubicBezTo>
                <a:lnTo>
                  <a:pt x="3547872" y="2609088"/>
                </a:lnTo>
                <a:cubicBezTo>
                  <a:pt x="2718816" y="2556256"/>
                  <a:pt x="252905" y="2256720"/>
                  <a:pt x="1060704" y="2450592"/>
                </a:cubicBezTo>
                <a:cubicBezTo>
                  <a:pt x="1968772" y="2668528"/>
                  <a:pt x="2921994" y="2605294"/>
                  <a:pt x="3852672" y="2682240"/>
                </a:cubicBezTo>
                <a:lnTo>
                  <a:pt x="4157472" y="2706624"/>
                </a:lnTo>
                <a:cubicBezTo>
                  <a:pt x="2227040" y="2721360"/>
                  <a:pt x="1823070" y="2700230"/>
                  <a:pt x="4169664" y="2779776"/>
                </a:cubicBezTo>
                <a:cubicBezTo>
                  <a:pt x="4673883" y="2796868"/>
                  <a:pt x="5980276" y="2804102"/>
                  <a:pt x="3450336" y="2779776"/>
                </a:cubicBezTo>
                <a:cubicBezTo>
                  <a:pt x="3803904" y="2775712"/>
                  <a:pt x="4820862" y="2937986"/>
                  <a:pt x="4511040" y="2767584"/>
                </a:cubicBezTo>
                <a:cubicBezTo>
                  <a:pt x="4277527" y="2639152"/>
                  <a:pt x="2321796" y="2627423"/>
                  <a:pt x="2023872" y="2621280"/>
                </a:cubicBezTo>
                <a:cubicBezTo>
                  <a:pt x="2336800" y="2641600"/>
                  <a:pt x="2651425" y="2643869"/>
                  <a:pt x="2962656" y="2682240"/>
                </a:cubicBezTo>
                <a:cubicBezTo>
                  <a:pt x="2985473" y="2685053"/>
                  <a:pt x="2936850" y="2729888"/>
                  <a:pt x="2913888" y="2731008"/>
                </a:cubicBezTo>
                <a:cubicBezTo>
                  <a:pt x="2430778" y="2754574"/>
                  <a:pt x="1946656" y="2747264"/>
                  <a:pt x="1463040" y="2755392"/>
                </a:cubicBezTo>
                <a:cubicBezTo>
                  <a:pt x="1796288" y="2763520"/>
                  <a:pt x="2133398" y="2728538"/>
                  <a:pt x="2462784" y="2779776"/>
                </a:cubicBezTo>
                <a:cubicBezTo>
                  <a:pt x="2612716" y="2803099"/>
                  <a:pt x="1867375" y="2793837"/>
                  <a:pt x="2011680" y="2840736"/>
                </a:cubicBezTo>
                <a:cubicBezTo>
                  <a:pt x="2310887" y="2937978"/>
                  <a:pt x="2637897" y="2902457"/>
                  <a:pt x="2950464" y="2938272"/>
                </a:cubicBezTo>
                <a:cubicBezTo>
                  <a:pt x="3028128" y="2947171"/>
                  <a:pt x="3104896" y="2962656"/>
                  <a:pt x="3182112" y="2974848"/>
                </a:cubicBezTo>
                <a:cubicBezTo>
                  <a:pt x="2657850" y="3003186"/>
                  <a:pt x="2580652" y="2990879"/>
                  <a:pt x="2950464" y="3011424"/>
                </a:cubicBezTo>
              </a:path>
            </a:pathLst>
          </a:custGeom>
          <a:noFill/>
          <a:ln w="2159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Google Shape;85;p13"/>
          <p:cNvSpPr/>
          <p:nvPr/>
        </p:nvSpPr>
        <p:spPr>
          <a:xfrm>
            <a:off x="4005064" y="368762"/>
            <a:ext cx="2752938" cy="623798"/>
          </a:xfrm>
          <a:prstGeom prst="rect">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i="0" u="none" strike="noStrike" cap="none"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Personal descriptors</a:t>
            </a:r>
            <a:endParaRPr sz="2400" dirty="0">
              <a:latin typeface="Century" panose="02040604050505020304" pitchFamily="18" charset="0"/>
            </a:endParaRPr>
          </a:p>
        </p:txBody>
      </p:sp>
      <p:sp>
        <p:nvSpPr>
          <p:cNvPr id="37" name="Google Shape;105;p13"/>
          <p:cNvSpPr txBox="1"/>
          <p:nvPr/>
        </p:nvSpPr>
        <p:spPr>
          <a:xfrm>
            <a:off x="261113" y="9140455"/>
            <a:ext cx="2951863"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Follow us on Twitter </a:t>
            </a:r>
            <a:r>
              <a:rPr lang="en-GB"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@PsychMapping</a:t>
            </a:r>
            <a:endParaRPr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endParaRPr>
          </a:p>
        </p:txBody>
      </p:sp>
      <p:sp>
        <p:nvSpPr>
          <p:cNvPr id="7" name="Google Shape;113;p14"/>
          <p:cNvSpPr/>
          <p:nvPr/>
        </p:nvSpPr>
        <p:spPr>
          <a:xfrm>
            <a:off x="316992" y="2072680"/>
            <a:ext cx="6242267" cy="1886763"/>
          </a:xfrm>
          <a:prstGeom prst="rect">
            <a:avLst/>
          </a:prstGeom>
          <a:no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Look at the summary map and think about </a:t>
            </a:r>
            <a:r>
              <a:rPr lang="en-GB" sz="2400"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any other aspects about yourself </a:t>
            </a:r>
            <a:r>
              <a:rPr lang="en-GB" sz="24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that you think are relevant to exploring today's topic.</a:t>
            </a:r>
          </a:p>
          <a:p>
            <a:pPr marL="0" marR="0" lvl="0" indent="0" algn="l" rtl="0">
              <a:spcBef>
                <a:spcPts val="0"/>
              </a:spcBef>
              <a:spcAft>
                <a:spcPts val="0"/>
              </a:spcAft>
              <a:buNone/>
            </a:pPr>
            <a:r>
              <a:rPr lang="en-GB" sz="24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 </a:t>
            </a:r>
          </a:p>
        </p:txBody>
      </p:sp>
      <p:sp>
        <p:nvSpPr>
          <p:cNvPr id="8" name="Google Shape;114;p14"/>
          <p:cNvSpPr/>
          <p:nvPr/>
        </p:nvSpPr>
        <p:spPr>
          <a:xfrm>
            <a:off x="316992" y="7245442"/>
            <a:ext cx="6242267" cy="1667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dirty="0">
                <a:solidFill>
                  <a:schemeClr val="dk1"/>
                </a:solidFill>
                <a:latin typeface="Times New Roman" panose="02020603050405020304" charset="0"/>
                <a:ea typeface="Times New Roman" panose="02020603050405020304"/>
                <a:cs typeface="Times New Roman" panose="02020603050405020304" charset="0"/>
                <a:sym typeface="Times New Roman" panose="02020603050405020304"/>
              </a:rPr>
              <a:t>Mention any other personal descriptors that you think we need know to understand your case.</a:t>
            </a:r>
          </a:p>
        </p:txBody>
      </p:sp>
      <p:sp>
        <p:nvSpPr>
          <p:cNvPr id="9" name="Google Shape;513;p23"/>
          <p:cNvSpPr txBox="1"/>
          <p:nvPr/>
        </p:nvSpPr>
        <p:spPr>
          <a:xfrm>
            <a:off x="2060848" y="3429526"/>
            <a:ext cx="4498411" cy="3046948"/>
          </a:xfrm>
          <a:prstGeom prst="rect">
            <a:avLst/>
          </a:prstGeom>
          <a:noFill/>
          <a:ln>
            <a:solidFill>
              <a:schemeClr val="bg1"/>
            </a:solid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9600" dirty="0">
                <a:solidFill>
                  <a:schemeClr val="dk1"/>
                </a:solidFill>
                <a:latin typeface="Gloucester MT Extra Condensed" panose="02030808020601010101" pitchFamily="18" charset="0"/>
                <a:ea typeface="Corben"/>
                <a:cs typeface="Corben"/>
                <a:sym typeface="Corben"/>
              </a:rPr>
              <a:t>Anything </a:t>
            </a:r>
            <a:endParaRPr sz="9600" dirty="0">
              <a:latin typeface="Gloucester MT Extra Condensed" panose="02030808020601010101" pitchFamily="18" charset="0"/>
            </a:endParaRPr>
          </a:p>
          <a:p>
            <a:pPr marL="0" marR="0" lvl="0" indent="0" algn="l" rtl="0">
              <a:spcBef>
                <a:spcPts val="0"/>
              </a:spcBef>
              <a:spcAft>
                <a:spcPts val="0"/>
              </a:spcAft>
              <a:buNone/>
            </a:pPr>
            <a:r>
              <a:rPr lang="en-GB" sz="9600" dirty="0">
                <a:solidFill>
                  <a:schemeClr val="dk1"/>
                </a:solidFill>
                <a:latin typeface="Gloucester MT Extra Condensed" panose="02030808020601010101" pitchFamily="18" charset="0"/>
                <a:ea typeface="Corben"/>
                <a:cs typeface="Corben"/>
                <a:sym typeface="Corben"/>
              </a:rPr>
              <a:t>else?</a:t>
            </a:r>
            <a:endParaRPr sz="9600" dirty="0">
              <a:latin typeface="Gloucester MT Extra Condensed" panose="02030808020601010101" pitchFamily="18" charset="0"/>
            </a:endParaRPr>
          </a:p>
        </p:txBody>
      </p:sp>
      <p:pic>
        <p:nvPicPr>
          <p:cNvPr id="10" name="Google Shape;514;p23" descr="Insignia signo de interrogación"/>
          <p:cNvPicPr preferRelativeResize="0"/>
          <p:nvPr/>
        </p:nvPicPr>
        <p:blipFill rotWithShape="1">
          <a:blip r:embed="rId2"/>
          <a:srcRect/>
          <a:stretch>
            <a:fillRect/>
          </a:stretch>
        </p:blipFill>
        <p:spPr>
          <a:xfrm>
            <a:off x="4044540" y="5047694"/>
            <a:ext cx="914400" cy="914400"/>
          </a:xfrm>
          <a:prstGeom prst="rect">
            <a:avLst/>
          </a:prstGeom>
          <a:noFill/>
          <a:ln>
            <a:noFill/>
          </a:ln>
        </p:spPr>
      </p:pic>
      <p:sp>
        <p:nvSpPr>
          <p:cNvPr id="11" name="Google Shape;105;p13"/>
          <p:cNvSpPr txBox="1"/>
          <p:nvPr/>
        </p:nvSpPr>
        <p:spPr>
          <a:xfrm>
            <a:off x="3789505" y="9131246"/>
            <a:ext cx="2951863" cy="64629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Find out more about us:</a:t>
            </a:r>
          </a:p>
          <a:p>
            <a:pPr marL="0" marR="0" lvl="0" indent="0" algn="r" rtl="0">
              <a:spcBef>
                <a:spcPts val="0"/>
              </a:spcBef>
              <a:spcAft>
                <a:spcPts val="0"/>
              </a:spcAft>
              <a:buNone/>
            </a:pPr>
            <a:r>
              <a:rPr lang="en-GB"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www.psychmapping.com</a:t>
            </a:r>
            <a:endParaRPr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endParaRPr>
          </a:p>
        </p:txBody>
      </p:sp>
      <p:pic>
        <p:nvPicPr>
          <p:cNvPr id="12" name="Picture 11"/>
          <p:cNvPicPr>
            <a:picLocks noChangeAspect="1"/>
          </p:cNvPicPr>
          <p:nvPr/>
        </p:nvPicPr>
        <p:blipFill>
          <a:blip r:embed="rId3"/>
          <a:stretch>
            <a:fillRect/>
          </a:stretch>
        </p:blipFill>
        <p:spPr>
          <a:xfrm>
            <a:off x="112213" y="186504"/>
            <a:ext cx="1444579" cy="1886176"/>
          </a:xfrm>
          <a:prstGeom prst="rect">
            <a:avLst/>
          </a:prstGeom>
        </p:spPr>
      </p:pic>
      <p:sp>
        <p:nvSpPr>
          <p:cNvPr id="13" name="TextBox 12"/>
          <p:cNvSpPr txBox="1"/>
          <p:nvPr/>
        </p:nvSpPr>
        <p:spPr>
          <a:xfrm>
            <a:off x="6430849" y="0"/>
            <a:ext cx="441146" cy="369332"/>
          </a:xfrm>
          <a:prstGeom prst="rect">
            <a:avLst/>
          </a:prstGeom>
          <a:noFill/>
        </p:spPr>
        <p:txBody>
          <a:bodyPr wrap="none" lIns="91440" tIns="45720" rIns="91440" bIns="45720" rtlCol="0" anchor="t">
            <a:spAutoFit/>
          </a:bodyPr>
          <a:lstStyle/>
          <a:p>
            <a:r>
              <a:rPr lang="es-ES" dirty="0">
                <a:latin typeface="Century"/>
              </a:rPr>
              <a:t>18</a:t>
            </a:r>
            <a:endParaRPr lang="es-ES" dirty="0">
              <a:latin typeface="Century" panose="02040604050505020304" pitchFamily="18" charset="0"/>
            </a:endParaRPr>
          </a:p>
        </p:txBody>
      </p:sp>
      <p:cxnSp>
        <p:nvCxnSpPr>
          <p:cNvPr id="15" name="Straight Connector 14"/>
          <p:cNvCxnSpPr/>
          <p:nvPr/>
        </p:nvCxnSpPr>
        <p:spPr>
          <a:xfrm>
            <a:off x="1561211" y="1352600"/>
            <a:ext cx="5268799"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0" y="8913440"/>
            <a:ext cx="6871995"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858000" cy="990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6" name="Google Shape;85;p13"/>
          <p:cNvSpPr/>
          <p:nvPr/>
        </p:nvSpPr>
        <p:spPr>
          <a:xfrm>
            <a:off x="4005064" y="632520"/>
            <a:ext cx="2752938" cy="623798"/>
          </a:xfrm>
          <a:prstGeom prst="rect">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2800" b="1" i="0" u="none" strike="noStrike" cap="none"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Opening section</a:t>
            </a:r>
            <a:endParaRPr sz="2800" dirty="0">
              <a:latin typeface="Century" panose="02040604050505020304" pitchFamily="18" charset="0"/>
            </a:endParaRPr>
          </a:p>
        </p:txBody>
      </p:sp>
      <p:sp>
        <p:nvSpPr>
          <p:cNvPr id="5" name="Shape 4"/>
          <p:cNvSpPr/>
          <p:nvPr/>
        </p:nvSpPr>
        <p:spPr>
          <a:xfrm rot="4396374">
            <a:off x="-338254" y="3926730"/>
            <a:ext cx="7382891" cy="3634341"/>
          </a:xfrm>
          <a:prstGeom prst="swooshArrow">
            <a:avLst>
              <a:gd name="adj1" fmla="val 16310"/>
              <a:gd name="adj2" fmla="val 31370"/>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a:lstStyle/>
          <a:p>
            <a:endParaRPr lang="en-GB"/>
          </a:p>
        </p:txBody>
      </p:sp>
      <p:sp>
        <p:nvSpPr>
          <p:cNvPr id="7" name="Oval 6"/>
          <p:cNvSpPr/>
          <p:nvPr/>
        </p:nvSpPr>
        <p:spPr>
          <a:xfrm>
            <a:off x="1470301" y="3080792"/>
            <a:ext cx="131605" cy="131605"/>
          </a:xfrm>
          <a:prstGeom prst="ellipse">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8" name="Oval 7"/>
          <p:cNvSpPr/>
          <p:nvPr/>
        </p:nvSpPr>
        <p:spPr>
          <a:xfrm>
            <a:off x="2636912" y="3990002"/>
            <a:ext cx="131605" cy="131605"/>
          </a:xfrm>
          <a:prstGeom prst="ellipse">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9" name="Oval 8"/>
          <p:cNvSpPr/>
          <p:nvPr/>
        </p:nvSpPr>
        <p:spPr>
          <a:xfrm>
            <a:off x="3296696" y="4726476"/>
            <a:ext cx="131605" cy="131605"/>
          </a:xfrm>
          <a:prstGeom prst="ellipse">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0" name="Freeform: Shape 9"/>
          <p:cNvSpPr/>
          <p:nvPr/>
        </p:nvSpPr>
        <p:spPr>
          <a:xfrm>
            <a:off x="107864" y="1754840"/>
            <a:ext cx="2457040" cy="965912"/>
          </a:xfrm>
          <a:custGeom>
            <a:avLst/>
            <a:gdLst>
              <a:gd name="connsiteX0" fmla="*/ 0 w 2457040"/>
              <a:gd name="connsiteY0" fmla="*/ 0 h 965912"/>
              <a:gd name="connsiteX1" fmla="*/ 2457040 w 2457040"/>
              <a:gd name="connsiteY1" fmla="*/ 0 h 965912"/>
              <a:gd name="connsiteX2" fmla="*/ 2457040 w 2457040"/>
              <a:gd name="connsiteY2" fmla="*/ 965912 h 965912"/>
              <a:gd name="connsiteX3" fmla="*/ 0 w 2457040"/>
              <a:gd name="connsiteY3" fmla="*/ 965912 h 965912"/>
              <a:gd name="connsiteX4" fmla="*/ 0 w 2457040"/>
              <a:gd name="connsiteY4" fmla="*/ 0 h 965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7040" h="965912">
                <a:moveTo>
                  <a:pt x="0" y="0"/>
                </a:moveTo>
                <a:lnTo>
                  <a:pt x="2457040" y="0"/>
                </a:lnTo>
                <a:lnTo>
                  <a:pt x="2457040" y="965912"/>
                </a:lnTo>
                <a:lnTo>
                  <a:pt x="0" y="965912"/>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b" anchorCtr="0">
            <a:noAutofit/>
          </a:bodyPr>
          <a:lstStyle/>
          <a:p>
            <a:pPr marL="0" lvl="0" indent="0" defTabSz="800100">
              <a:lnSpc>
                <a:spcPct val="90000"/>
              </a:lnSpc>
              <a:spcBef>
                <a:spcPct val="0"/>
              </a:spcBef>
              <a:spcAft>
                <a:spcPct val="35000"/>
              </a:spcAft>
              <a:buNone/>
            </a:pPr>
            <a:r>
              <a:rPr lang="en-GB" sz="2400" kern="1200" dirty="0">
                <a:latin typeface="Century" panose="02040604050505020304" pitchFamily="18" charset="0"/>
              </a:rPr>
              <a:t>We define the aims  of the exercise</a:t>
            </a:r>
            <a:endParaRPr lang="es-ES" sz="2400" kern="1200" dirty="0">
              <a:latin typeface="Century" panose="02040604050505020304" pitchFamily="18" charset="0"/>
            </a:endParaRPr>
          </a:p>
        </p:txBody>
      </p:sp>
      <p:sp>
        <p:nvSpPr>
          <p:cNvPr id="11" name="Freeform: Shape 10"/>
          <p:cNvSpPr/>
          <p:nvPr/>
        </p:nvSpPr>
        <p:spPr>
          <a:xfrm>
            <a:off x="2348880" y="2648744"/>
            <a:ext cx="3718764" cy="965912"/>
          </a:xfrm>
          <a:custGeom>
            <a:avLst/>
            <a:gdLst>
              <a:gd name="connsiteX0" fmla="*/ 0 w 3718764"/>
              <a:gd name="connsiteY0" fmla="*/ 0 h 965912"/>
              <a:gd name="connsiteX1" fmla="*/ 3718764 w 3718764"/>
              <a:gd name="connsiteY1" fmla="*/ 0 h 965912"/>
              <a:gd name="connsiteX2" fmla="*/ 3718764 w 3718764"/>
              <a:gd name="connsiteY2" fmla="*/ 965912 h 965912"/>
              <a:gd name="connsiteX3" fmla="*/ 0 w 3718764"/>
              <a:gd name="connsiteY3" fmla="*/ 965912 h 965912"/>
              <a:gd name="connsiteX4" fmla="*/ 0 w 3718764"/>
              <a:gd name="connsiteY4" fmla="*/ 0 h 965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764" h="965912">
                <a:moveTo>
                  <a:pt x="0" y="0"/>
                </a:moveTo>
                <a:lnTo>
                  <a:pt x="3718764" y="0"/>
                </a:lnTo>
                <a:lnTo>
                  <a:pt x="3718764" y="965912"/>
                </a:lnTo>
                <a:lnTo>
                  <a:pt x="0" y="965912"/>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35000"/>
              </a:spcAft>
              <a:buNone/>
            </a:pPr>
            <a:r>
              <a:rPr lang="en-GB" sz="2400" kern="1200" dirty="0">
                <a:latin typeface="Century" panose="02040604050505020304" pitchFamily="18" charset="0"/>
              </a:rPr>
              <a:t>We look at the materials we're going to use</a:t>
            </a:r>
            <a:endParaRPr lang="es-ES" sz="2400" kern="1200" dirty="0">
              <a:latin typeface="Century" panose="02040604050505020304" pitchFamily="18" charset="0"/>
            </a:endParaRPr>
          </a:p>
        </p:txBody>
      </p:sp>
      <p:sp>
        <p:nvSpPr>
          <p:cNvPr id="12" name="Freeform: Shape 11"/>
          <p:cNvSpPr/>
          <p:nvPr/>
        </p:nvSpPr>
        <p:spPr>
          <a:xfrm>
            <a:off x="130630" y="3699056"/>
            <a:ext cx="2218250" cy="965912"/>
          </a:xfrm>
          <a:custGeom>
            <a:avLst/>
            <a:gdLst>
              <a:gd name="connsiteX0" fmla="*/ 0 w 2016890"/>
              <a:gd name="connsiteY0" fmla="*/ 0 h 965912"/>
              <a:gd name="connsiteX1" fmla="*/ 2016890 w 2016890"/>
              <a:gd name="connsiteY1" fmla="*/ 0 h 965912"/>
              <a:gd name="connsiteX2" fmla="*/ 2016890 w 2016890"/>
              <a:gd name="connsiteY2" fmla="*/ 965912 h 965912"/>
              <a:gd name="connsiteX3" fmla="*/ 0 w 2016890"/>
              <a:gd name="connsiteY3" fmla="*/ 965912 h 965912"/>
              <a:gd name="connsiteX4" fmla="*/ 0 w 2016890"/>
              <a:gd name="connsiteY4" fmla="*/ 0 h 965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890" h="965912">
                <a:moveTo>
                  <a:pt x="0" y="0"/>
                </a:moveTo>
                <a:lnTo>
                  <a:pt x="2016890" y="0"/>
                </a:lnTo>
                <a:lnTo>
                  <a:pt x="2016890" y="965912"/>
                </a:lnTo>
                <a:lnTo>
                  <a:pt x="0" y="965912"/>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marL="0" lvl="0" indent="0" defTabSz="800100">
              <a:lnSpc>
                <a:spcPct val="90000"/>
              </a:lnSpc>
              <a:spcBef>
                <a:spcPct val="0"/>
              </a:spcBef>
              <a:spcAft>
                <a:spcPct val="35000"/>
              </a:spcAft>
              <a:buNone/>
            </a:pPr>
            <a:r>
              <a:rPr lang="en-GB" sz="2400" kern="1200" dirty="0">
                <a:latin typeface="Century" panose="02040604050505020304" pitchFamily="18" charset="0"/>
              </a:rPr>
              <a:t>We decide what the topic of the exercise will be</a:t>
            </a:r>
            <a:endParaRPr lang="es-ES" sz="2400" kern="1200" dirty="0">
              <a:latin typeface="Century" panose="02040604050505020304" pitchFamily="18" charset="0"/>
            </a:endParaRPr>
          </a:p>
        </p:txBody>
      </p:sp>
      <p:sp>
        <p:nvSpPr>
          <p:cNvPr id="13" name="Oval 12"/>
          <p:cNvSpPr/>
          <p:nvPr/>
        </p:nvSpPr>
        <p:spPr>
          <a:xfrm>
            <a:off x="3944487" y="5644779"/>
            <a:ext cx="131605" cy="131605"/>
          </a:xfrm>
          <a:prstGeom prst="ellipse">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6" name="Freeform: Shape 15"/>
          <p:cNvSpPr/>
          <p:nvPr/>
        </p:nvSpPr>
        <p:spPr>
          <a:xfrm>
            <a:off x="3429000" y="4275120"/>
            <a:ext cx="3250367" cy="965912"/>
          </a:xfrm>
          <a:custGeom>
            <a:avLst/>
            <a:gdLst>
              <a:gd name="connsiteX0" fmla="*/ 0 w 2589853"/>
              <a:gd name="connsiteY0" fmla="*/ 0 h 965912"/>
              <a:gd name="connsiteX1" fmla="*/ 2589853 w 2589853"/>
              <a:gd name="connsiteY1" fmla="*/ 0 h 965912"/>
              <a:gd name="connsiteX2" fmla="*/ 2589853 w 2589853"/>
              <a:gd name="connsiteY2" fmla="*/ 965912 h 965912"/>
              <a:gd name="connsiteX3" fmla="*/ 0 w 2589853"/>
              <a:gd name="connsiteY3" fmla="*/ 965912 h 965912"/>
              <a:gd name="connsiteX4" fmla="*/ 0 w 2589853"/>
              <a:gd name="connsiteY4" fmla="*/ 0 h 965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9853" h="965912">
                <a:moveTo>
                  <a:pt x="0" y="0"/>
                </a:moveTo>
                <a:lnTo>
                  <a:pt x="2589853" y="0"/>
                </a:lnTo>
                <a:lnTo>
                  <a:pt x="2589853" y="965912"/>
                </a:lnTo>
                <a:lnTo>
                  <a:pt x="0" y="965912"/>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marL="0" lvl="0" indent="0" algn="r" defTabSz="800100">
              <a:lnSpc>
                <a:spcPct val="90000"/>
              </a:lnSpc>
              <a:spcBef>
                <a:spcPct val="0"/>
              </a:spcBef>
              <a:spcAft>
                <a:spcPct val="35000"/>
              </a:spcAft>
              <a:buNone/>
            </a:pPr>
            <a:r>
              <a:rPr lang="en-GB" sz="2400" kern="1200" dirty="0">
                <a:latin typeface="Century" panose="02040604050505020304" pitchFamily="18" charset="0"/>
              </a:rPr>
              <a:t>We will explore different external influences, personal traits and self-regulation</a:t>
            </a:r>
            <a:endParaRPr lang="es-ES" sz="2400" kern="1200" dirty="0">
              <a:latin typeface="Century" panose="02040604050505020304" pitchFamily="18" charset="0"/>
            </a:endParaRPr>
          </a:p>
        </p:txBody>
      </p:sp>
      <p:sp>
        <p:nvSpPr>
          <p:cNvPr id="19" name="Freeform: Shape 18"/>
          <p:cNvSpPr/>
          <p:nvPr/>
        </p:nvSpPr>
        <p:spPr>
          <a:xfrm>
            <a:off x="354389" y="5283232"/>
            <a:ext cx="3362643" cy="965912"/>
          </a:xfrm>
          <a:custGeom>
            <a:avLst/>
            <a:gdLst>
              <a:gd name="connsiteX0" fmla="*/ 0 w 3320325"/>
              <a:gd name="connsiteY0" fmla="*/ 0 h 965912"/>
              <a:gd name="connsiteX1" fmla="*/ 3320325 w 3320325"/>
              <a:gd name="connsiteY1" fmla="*/ 0 h 965912"/>
              <a:gd name="connsiteX2" fmla="*/ 3320325 w 3320325"/>
              <a:gd name="connsiteY2" fmla="*/ 965912 h 965912"/>
              <a:gd name="connsiteX3" fmla="*/ 0 w 3320325"/>
              <a:gd name="connsiteY3" fmla="*/ 965912 h 965912"/>
              <a:gd name="connsiteX4" fmla="*/ 0 w 3320325"/>
              <a:gd name="connsiteY4" fmla="*/ 0 h 965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0325" h="965912">
                <a:moveTo>
                  <a:pt x="0" y="0"/>
                </a:moveTo>
                <a:lnTo>
                  <a:pt x="3320325" y="0"/>
                </a:lnTo>
                <a:lnTo>
                  <a:pt x="3320325" y="965912"/>
                </a:lnTo>
                <a:lnTo>
                  <a:pt x="0" y="965912"/>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marL="0" lvl="0" indent="0" defTabSz="800100">
              <a:lnSpc>
                <a:spcPct val="90000"/>
              </a:lnSpc>
              <a:spcBef>
                <a:spcPct val="0"/>
              </a:spcBef>
              <a:spcAft>
                <a:spcPct val="35000"/>
              </a:spcAft>
              <a:buNone/>
            </a:pPr>
            <a:r>
              <a:rPr lang="en-GB" sz="2400" kern="1200" dirty="0">
                <a:latin typeface="Century" panose="02040604050505020304" pitchFamily="18" charset="0"/>
              </a:rPr>
              <a:t>While answering, we will create a map with your answers</a:t>
            </a:r>
            <a:endParaRPr lang="es-ES" sz="2400" kern="1200" dirty="0">
              <a:latin typeface="Century" panose="02040604050505020304" pitchFamily="18" charset="0"/>
            </a:endParaRPr>
          </a:p>
        </p:txBody>
      </p:sp>
      <p:sp>
        <p:nvSpPr>
          <p:cNvPr id="20" name="Oval 19"/>
          <p:cNvSpPr/>
          <p:nvPr/>
        </p:nvSpPr>
        <p:spPr>
          <a:xfrm>
            <a:off x="4737555" y="6981635"/>
            <a:ext cx="131605" cy="131605"/>
          </a:xfrm>
          <a:prstGeom prst="ellipse">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1" name="Freeform: Shape 20"/>
          <p:cNvSpPr/>
          <p:nvPr/>
        </p:nvSpPr>
        <p:spPr>
          <a:xfrm>
            <a:off x="1052736" y="6609184"/>
            <a:ext cx="3047455" cy="965912"/>
          </a:xfrm>
          <a:custGeom>
            <a:avLst/>
            <a:gdLst>
              <a:gd name="connsiteX0" fmla="*/ 0 w 1925788"/>
              <a:gd name="connsiteY0" fmla="*/ 0 h 965912"/>
              <a:gd name="connsiteX1" fmla="*/ 1925788 w 1925788"/>
              <a:gd name="connsiteY1" fmla="*/ 0 h 965912"/>
              <a:gd name="connsiteX2" fmla="*/ 1925788 w 1925788"/>
              <a:gd name="connsiteY2" fmla="*/ 965912 h 965912"/>
              <a:gd name="connsiteX3" fmla="*/ 0 w 1925788"/>
              <a:gd name="connsiteY3" fmla="*/ 965912 h 965912"/>
              <a:gd name="connsiteX4" fmla="*/ 0 w 1925788"/>
              <a:gd name="connsiteY4" fmla="*/ 0 h 965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788" h="965912">
                <a:moveTo>
                  <a:pt x="0" y="0"/>
                </a:moveTo>
                <a:lnTo>
                  <a:pt x="1925788" y="0"/>
                </a:lnTo>
                <a:lnTo>
                  <a:pt x="1925788" y="965912"/>
                </a:lnTo>
                <a:lnTo>
                  <a:pt x="0" y="965912"/>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marL="0" lvl="0" indent="0" algn="r" defTabSz="800100">
              <a:lnSpc>
                <a:spcPct val="90000"/>
              </a:lnSpc>
              <a:spcBef>
                <a:spcPct val="0"/>
              </a:spcBef>
              <a:spcAft>
                <a:spcPct val="35000"/>
              </a:spcAft>
              <a:buNone/>
            </a:pPr>
            <a:r>
              <a:rPr lang="en-GB" sz="2400" kern="1200" dirty="0">
                <a:effectLst>
                  <a:glow rad="101600">
                    <a:schemeClr val="bg1">
                      <a:alpha val="60000"/>
                    </a:schemeClr>
                  </a:glow>
                </a:effectLst>
                <a:latin typeface="Century" panose="02040604050505020304" pitchFamily="18" charset="0"/>
              </a:rPr>
              <a:t>Once you've responded, we rate each entry on the map</a:t>
            </a:r>
            <a:endParaRPr lang="es-ES" sz="2400" kern="1200" dirty="0">
              <a:effectLst>
                <a:glow rad="101600">
                  <a:schemeClr val="bg1">
                    <a:alpha val="60000"/>
                  </a:schemeClr>
                </a:glow>
              </a:effectLst>
              <a:latin typeface="Century" panose="02040604050505020304" pitchFamily="18" charset="0"/>
            </a:endParaRPr>
          </a:p>
        </p:txBody>
      </p:sp>
      <p:sp>
        <p:nvSpPr>
          <p:cNvPr id="22" name="Freeform: Shape 21"/>
          <p:cNvSpPr/>
          <p:nvPr/>
        </p:nvSpPr>
        <p:spPr>
          <a:xfrm>
            <a:off x="3356992" y="8883632"/>
            <a:ext cx="3320325" cy="965912"/>
          </a:xfrm>
          <a:custGeom>
            <a:avLst/>
            <a:gdLst>
              <a:gd name="connsiteX0" fmla="*/ 0 w 3320325"/>
              <a:gd name="connsiteY0" fmla="*/ 0 h 965912"/>
              <a:gd name="connsiteX1" fmla="*/ 3320325 w 3320325"/>
              <a:gd name="connsiteY1" fmla="*/ 0 h 965912"/>
              <a:gd name="connsiteX2" fmla="*/ 3320325 w 3320325"/>
              <a:gd name="connsiteY2" fmla="*/ 965912 h 965912"/>
              <a:gd name="connsiteX3" fmla="*/ 0 w 3320325"/>
              <a:gd name="connsiteY3" fmla="*/ 965912 h 965912"/>
              <a:gd name="connsiteX4" fmla="*/ 0 w 3320325"/>
              <a:gd name="connsiteY4" fmla="*/ 0 h 965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0325" h="965912">
                <a:moveTo>
                  <a:pt x="0" y="0"/>
                </a:moveTo>
                <a:lnTo>
                  <a:pt x="3320325" y="0"/>
                </a:lnTo>
                <a:lnTo>
                  <a:pt x="3320325" y="965912"/>
                </a:lnTo>
                <a:lnTo>
                  <a:pt x="0" y="965912"/>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t" anchorCtr="0">
            <a:noAutofit/>
          </a:bodyPr>
          <a:lstStyle/>
          <a:p>
            <a:pPr marL="0" lvl="0" indent="0" algn="ctr" defTabSz="800100">
              <a:lnSpc>
                <a:spcPct val="90000"/>
              </a:lnSpc>
              <a:spcBef>
                <a:spcPct val="0"/>
              </a:spcBef>
              <a:spcAft>
                <a:spcPct val="35000"/>
              </a:spcAft>
              <a:buNone/>
            </a:pPr>
            <a:r>
              <a:rPr lang="en-GB" sz="2400" kern="1200" dirty="0">
                <a:latin typeface="Century" panose="02040604050505020304" pitchFamily="18" charset="0"/>
              </a:rPr>
              <a:t>We summarise the map before you take it home with you</a:t>
            </a:r>
            <a:endParaRPr lang="es-ES" sz="2400" kern="1200" dirty="0">
              <a:latin typeface="Century" panose="02040604050505020304" pitchFamily="18" charset="0"/>
            </a:endParaRPr>
          </a:p>
        </p:txBody>
      </p:sp>
      <p:sp>
        <p:nvSpPr>
          <p:cNvPr id="31" name="Google Shape;85;p13"/>
          <p:cNvSpPr/>
          <p:nvPr/>
        </p:nvSpPr>
        <p:spPr>
          <a:xfrm>
            <a:off x="82903" y="56456"/>
            <a:ext cx="3706137" cy="1044471"/>
          </a:xfrm>
          <a:prstGeom prst="rect">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3600" b="1" i="0" u="none" strike="noStrike" cap="none"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What are we going to do?</a:t>
            </a:r>
            <a:endParaRPr sz="3600" dirty="0">
              <a:latin typeface="Century" panose="02040604050505020304" pitchFamily="18" charset="0"/>
            </a:endParaRPr>
          </a:p>
        </p:txBody>
      </p:sp>
      <p:sp>
        <p:nvSpPr>
          <p:cNvPr id="2" name="TextBox 1"/>
          <p:cNvSpPr txBox="1"/>
          <p:nvPr/>
        </p:nvSpPr>
        <p:spPr>
          <a:xfrm>
            <a:off x="6309320" y="26839"/>
            <a:ext cx="527709" cy="461665"/>
          </a:xfrm>
          <a:prstGeom prst="rect">
            <a:avLst/>
          </a:prstGeom>
          <a:noFill/>
        </p:spPr>
        <p:txBody>
          <a:bodyPr wrap="none" rtlCol="0">
            <a:spAutoFit/>
          </a:bodyPr>
          <a:lstStyle/>
          <a:p>
            <a:r>
              <a:rPr lang="es-ES" sz="2400" dirty="0">
                <a:latin typeface="Century" panose="02040604050505020304" pitchFamily="18" charset="0"/>
              </a:rPr>
              <a:t>01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3000" y="0"/>
            <a:ext cx="6858000" cy="990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Self</a:t>
            </a:r>
          </a:p>
          <a:p>
            <a:pPr algn="ctr"/>
            <a:r>
              <a:rPr lang="es-ES" dirty="0"/>
              <a:t>regulation</a:t>
            </a:r>
          </a:p>
        </p:txBody>
      </p:sp>
      <p:sp>
        <p:nvSpPr>
          <p:cNvPr id="6" name="Freeform: Shape 5"/>
          <p:cNvSpPr/>
          <p:nvPr/>
        </p:nvSpPr>
        <p:spPr>
          <a:xfrm>
            <a:off x="3374822" y="3776447"/>
            <a:ext cx="3161670" cy="2150017"/>
          </a:xfrm>
          <a:custGeom>
            <a:avLst/>
            <a:gdLst>
              <a:gd name="connsiteX0" fmla="*/ 160858 w 3161670"/>
              <a:gd name="connsiteY0" fmla="*/ 515137 h 2150017"/>
              <a:gd name="connsiteX1" fmla="*/ 977722 w 3161670"/>
              <a:gd name="connsiteY1" fmla="*/ 246913 h 2150017"/>
              <a:gd name="connsiteX2" fmla="*/ 1538554 w 3161670"/>
              <a:gd name="connsiteY2" fmla="*/ 27457 h 2150017"/>
              <a:gd name="connsiteX3" fmla="*/ 1623898 w 3161670"/>
              <a:gd name="connsiteY3" fmla="*/ 3073 h 2150017"/>
              <a:gd name="connsiteX4" fmla="*/ 319354 w 3161670"/>
              <a:gd name="connsiteY4" fmla="*/ 576097 h 2150017"/>
              <a:gd name="connsiteX5" fmla="*/ 721690 w 3161670"/>
              <a:gd name="connsiteY5" fmla="*/ 563905 h 2150017"/>
              <a:gd name="connsiteX6" fmla="*/ 1038682 w 3161670"/>
              <a:gd name="connsiteY6" fmla="*/ 320065 h 2150017"/>
              <a:gd name="connsiteX7" fmla="*/ 965530 w 3161670"/>
              <a:gd name="connsiteY7" fmla="*/ 271297 h 2150017"/>
              <a:gd name="connsiteX8" fmla="*/ 721690 w 3161670"/>
              <a:gd name="connsiteY8" fmla="*/ 283489 h 2150017"/>
              <a:gd name="connsiteX9" fmla="*/ 392506 w 3161670"/>
              <a:gd name="connsiteY9" fmla="*/ 539521 h 2150017"/>
              <a:gd name="connsiteX10" fmla="*/ 709498 w 3161670"/>
              <a:gd name="connsiteY10" fmla="*/ 624865 h 2150017"/>
              <a:gd name="connsiteX11" fmla="*/ 1770202 w 3161670"/>
              <a:gd name="connsiteY11" fmla="*/ 320065 h 2150017"/>
              <a:gd name="connsiteX12" fmla="*/ 1818970 w 3161670"/>
              <a:gd name="connsiteY12" fmla="*/ 210337 h 2150017"/>
              <a:gd name="connsiteX13" fmla="*/ 1831162 w 3161670"/>
              <a:gd name="connsiteY13" fmla="*/ 161569 h 2150017"/>
              <a:gd name="connsiteX14" fmla="*/ 1770202 w 3161670"/>
              <a:gd name="connsiteY14" fmla="*/ 137185 h 2150017"/>
              <a:gd name="connsiteX15" fmla="*/ 1538554 w 3161670"/>
              <a:gd name="connsiteY15" fmla="*/ 124993 h 2150017"/>
              <a:gd name="connsiteX16" fmla="*/ 197434 w 3161670"/>
              <a:gd name="connsiteY16" fmla="*/ 515137 h 2150017"/>
              <a:gd name="connsiteX17" fmla="*/ 2362 w 3161670"/>
              <a:gd name="connsiteY17" fmla="*/ 722401 h 2150017"/>
              <a:gd name="connsiteX18" fmla="*/ 38938 w 3161670"/>
              <a:gd name="connsiteY18" fmla="*/ 771169 h 2150017"/>
              <a:gd name="connsiteX19" fmla="*/ 221818 w 3161670"/>
              <a:gd name="connsiteY19" fmla="*/ 795553 h 2150017"/>
              <a:gd name="connsiteX20" fmla="*/ 1721434 w 3161670"/>
              <a:gd name="connsiteY20" fmla="*/ 393217 h 2150017"/>
              <a:gd name="connsiteX21" fmla="*/ 1782394 w 3161670"/>
              <a:gd name="connsiteY21" fmla="*/ 246913 h 2150017"/>
              <a:gd name="connsiteX22" fmla="*/ 1709242 w 3161670"/>
              <a:gd name="connsiteY22" fmla="*/ 76225 h 2150017"/>
              <a:gd name="connsiteX23" fmla="*/ 185242 w 3161670"/>
              <a:gd name="connsiteY23" fmla="*/ 734593 h 2150017"/>
              <a:gd name="connsiteX24" fmla="*/ 1526362 w 3161670"/>
              <a:gd name="connsiteY24" fmla="*/ 624865 h 2150017"/>
              <a:gd name="connsiteX25" fmla="*/ 1745818 w 3161670"/>
              <a:gd name="connsiteY25" fmla="*/ 405409 h 2150017"/>
              <a:gd name="connsiteX26" fmla="*/ 1501978 w 3161670"/>
              <a:gd name="connsiteY26" fmla="*/ 246913 h 2150017"/>
              <a:gd name="connsiteX27" fmla="*/ 575386 w 3161670"/>
              <a:gd name="connsiteY27" fmla="*/ 588289 h 2150017"/>
              <a:gd name="connsiteX28" fmla="*/ 392506 w 3161670"/>
              <a:gd name="connsiteY28" fmla="*/ 832129 h 2150017"/>
              <a:gd name="connsiteX29" fmla="*/ 2404186 w 3161670"/>
              <a:gd name="connsiteY29" fmla="*/ 381025 h 2150017"/>
              <a:gd name="connsiteX30" fmla="*/ 2306650 w 3161670"/>
              <a:gd name="connsiteY30" fmla="*/ 295681 h 2150017"/>
              <a:gd name="connsiteX31" fmla="*/ 563194 w 3161670"/>
              <a:gd name="connsiteY31" fmla="*/ 917473 h 2150017"/>
              <a:gd name="connsiteX32" fmla="*/ 1002106 w 3161670"/>
              <a:gd name="connsiteY32" fmla="*/ 929665 h 2150017"/>
              <a:gd name="connsiteX33" fmla="*/ 2111578 w 3161670"/>
              <a:gd name="connsiteY33" fmla="*/ 527329 h 2150017"/>
              <a:gd name="connsiteX34" fmla="*/ 2221306 w 3161670"/>
              <a:gd name="connsiteY34" fmla="*/ 405409 h 2150017"/>
              <a:gd name="connsiteX35" fmla="*/ 2160346 w 3161670"/>
              <a:gd name="connsiteY35" fmla="*/ 368833 h 2150017"/>
              <a:gd name="connsiteX36" fmla="*/ 867994 w 3161670"/>
              <a:gd name="connsiteY36" fmla="*/ 588289 h 2150017"/>
              <a:gd name="connsiteX37" fmla="*/ 246202 w 3161670"/>
              <a:gd name="connsiteY37" fmla="*/ 978433 h 2150017"/>
              <a:gd name="connsiteX38" fmla="*/ 282778 w 3161670"/>
              <a:gd name="connsiteY38" fmla="*/ 1039393 h 2150017"/>
              <a:gd name="connsiteX39" fmla="*/ 1916506 w 3161670"/>
              <a:gd name="connsiteY39" fmla="*/ 637057 h 2150017"/>
              <a:gd name="connsiteX40" fmla="*/ 2148154 w 3161670"/>
              <a:gd name="connsiteY40" fmla="*/ 527329 h 2150017"/>
              <a:gd name="connsiteX41" fmla="*/ 758266 w 3161670"/>
              <a:gd name="connsiteY41" fmla="*/ 1112545 h 2150017"/>
              <a:gd name="connsiteX42" fmla="*/ 2196922 w 3161670"/>
              <a:gd name="connsiteY42" fmla="*/ 624865 h 2150017"/>
              <a:gd name="connsiteX43" fmla="*/ 307162 w 3161670"/>
              <a:gd name="connsiteY43" fmla="*/ 1429537 h 2150017"/>
              <a:gd name="connsiteX44" fmla="*/ 319354 w 3161670"/>
              <a:gd name="connsiteY44" fmla="*/ 1466113 h 2150017"/>
              <a:gd name="connsiteX45" fmla="*/ 2452954 w 3161670"/>
              <a:gd name="connsiteY45" fmla="*/ 673633 h 2150017"/>
              <a:gd name="connsiteX46" fmla="*/ 1453210 w 3161670"/>
              <a:gd name="connsiteY46" fmla="*/ 1222273 h 2150017"/>
              <a:gd name="connsiteX47" fmla="*/ 1282522 w 3161670"/>
              <a:gd name="connsiteY47" fmla="*/ 1392961 h 2150017"/>
              <a:gd name="connsiteX48" fmla="*/ 2391994 w 3161670"/>
              <a:gd name="connsiteY48" fmla="*/ 783361 h 2150017"/>
              <a:gd name="connsiteX49" fmla="*/ 1818970 w 3161670"/>
              <a:gd name="connsiteY49" fmla="*/ 832129 h 2150017"/>
              <a:gd name="connsiteX50" fmla="*/ 587578 w 3161670"/>
              <a:gd name="connsiteY50" fmla="*/ 1405153 h 2150017"/>
              <a:gd name="connsiteX51" fmla="*/ 526618 w 3161670"/>
              <a:gd name="connsiteY51" fmla="*/ 1514881 h 2150017"/>
              <a:gd name="connsiteX52" fmla="*/ 2111578 w 3161670"/>
              <a:gd name="connsiteY52" fmla="*/ 929665 h 2150017"/>
              <a:gd name="connsiteX53" fmla="*/ 1538554 w 3161670"/>
              <a:gd name="connsiteY53" fmla="*/ 990625 h 2150017"/>
              <a:gd name="connsiteX54" fmla="*/ 465658 w 3161670"/>
              <a:gd name="connsiteY54" fmla="*/ 1563649 h 2150017"/>
              <a:gd name="connsiteX55" fmla="*/ 819226 w 3161670"/>
              <a:gd name="connsiteY55" fmla="*/ 1563649 h 2150017"/>
              <a:gd name="connsiteX56" fmla="*/ 2050618 w 3161670"/>
              <a:gd name="connsiteY56" fmla="*/ 1124737 h 2150017"/>
              <a:gd name="connsiteX57" fmla="*/ 2391994 w 3161670"/>
              <a:gd name="connsiteY57" fmla="*/ 819937 h 2150017"/>
              <a:gd name="connsiteX58" fmla="*/ 1172794 w 3161670"/>
              <a:gd name="connsiteY58" fmla="*/ 1624609 h 2150017"/>
              <a:gd name="connsiteX59" fmla="*/ 1258138 w 3161670"/>
              <a:gd name="connsiteY59" fmla="*/ 1673377 h 2150017"/>
              <a:gd name="connsiteX60" fmla="*/ 2623642 w 3161670"/>
              <a:gd name="connsiteY60" fmla="*/ 893089 h 2150017"/>
              <a:gd name="connsiteX61" fmla="*/ 1343482 w 3161670"/>
              <a:gd name="connsiteY61" fmla="*/ 1490497 h 2150017"/>
              <a:gd name="connsiteX62" fmla="*/ 282778 w 3161670"/>
              <a:gd name="connsiteY62" fmla="*/ 2124481 h 2150017"/>
              <a:gd name="connsiteX63" fmla="*/ 721690 w 3161670"/>
              <a:gd name="connsiteY63" fmla="*/ 1965985 h 2150017"/>
              <a:gd name="connsiteX64" fmla="*/ 2526106 w 3161670"/>
              <a:gd name="connsiteY64" fmla="*/ 1222273 h 2150017"/>
              <a:gd name="connsiteX65" fmla="*/ 2001850 w 3161670"/>
              <a:gd name="connsiteY65" fmla="*/ 1624609 h 2150017"/>
              <a:gd name="connsiteX66" fmla="*/ 1611706 w 3161670"/>
              <a:gd name="connsiteY66" fmla="*/ 1965985 h 2150017"/>
              <a:gd name="connsiteX67" fmla="*/ 2196922 w 3161670"/>
              <a:gd name="connsiteY67" fmla="*/ 1758721 h 2150017"/>
              <a:gd name="connsiteX68" fmla="*/ 2721178 w 3161670"/>
              <a:gd name="connsiteY68" fmla="*/ 1319809 h 2150017"/>
              <a:gd name="connsiteX69" fmla="*/ 2696794 w 3161670"/>
              <a:gd name="connsiteY69" fmla="*/ 1100353 h 2150017"/>
              <a:gd name="connsiteX70" fmla="*/ 2416378 w 3161670"/>
              <a:gd name="connsiteY70" fmla="*/ 1149121 h 2150017"/>
              <a:gd name="connsiteX71" fmla="*/ 1818970 w 3161670"/>
              <a:gd name="connsiteY71" fmla="*/ 1831873 h 2150017"/>
              <a:gd name="connsiteX72" fmla="*/ 1782394 w 3161670"/>
              <a:gd name="connsiteY72" fmla="*/ 1941601 h 2150017"/>
              <a:gd name="connsiteX73" fmla="*/ 2306650 w 3161670"/>
              <a:gd name="connsiteY73" fmla="*/ 1734337 h 2150017"/>
              <a:gd name="connsiteX74" fmla="*/ 2733370 w 3161670"/>
              <a:gd name="connsiteY74" fmla="*/ 1246657 h 2150017"/>
              <a:gd name="connsiteX75" fmla="*/ 2721178 w 3161670"/>
              <a:gd name="connsiteY75" fmla="*/ 1173505 h 2150017"/>
              <a:gd name="connsiteX76" fmla="*/ 2318842 w 3161670"/>
              <a:gd name="connsiteY76" fmla="*/ 1283233 h 2150017"/>
              <a:gd name="connsiteX77" fmla="*/ 1575130 w 3161670"/>
              <a:gd name="connsiteY77" fmla="*/ 1880641 h 2150017"/>
              <a:gd name="connsiteX78" fmla="*/ 1636090 w 3161670"/>
              <a:gd name="connsiteY78" fmla="*/ 1978177 h 2150017"/>
              <a:gd name="connsiteX79" fmla="*/ 2452954 w 3161670"/>
              <a:gd name="connsiteY79" fmla="*/ 1624609 h 2150017"/>
              <a:gd name="connsiteX80" fmla="*/ 2977210 w 3161670"/>
              <a:gd name="connsiteY80" fmla="*/ 1234465 h 2150017"/>
              <a:gd name="connsiteX81" fmla="*/ 2172538 w 3161670"/>
              <a:gd name="connsiteY81" fmla="*/ 1685569 h 2150017"/>
              <a:gd name="connsiteX82" fmla="*/ 1684858 w 3161670"/>
              <a:gd name="connsiteY82" fmla="*/ 2075713 h 2150017"/>
              <a:gd name="connsiteX83" fmla="*/ 2172538 w 3161670"/>
              <a:gd name="connsiteY83" fmla="*/ 1953793 h 2150017"/>
              <a:gd name="connsiteX84" fmla="*/ 2501722 w 3161670"/>
              <a:gd name="connsiteY84" fmla="*/ 1734337 h 2150017"/>
              <a:gd name="connsiteX85" fmla="*/ 2440762 w 3161670"/>
              <a:gd name="connsiteY85" fmla="*/ 1746529 h 2150017"/>
              <a:gd name="connsiteX86" fmla="*/ 1928698 w 3161670"/>
              <a:gd name="connsiteY86" fmla="*/ 2039137 h 2150017"/>
              <a:gd name="connsiteX87" fmla="*/ 2452954 w 3161670"/>
              <a:gd name="connsiteY87" fmla="*/ 1892833 h 2150017"/>
              <a:gd name="connsiteX88" fmla="*/ 2574874 w 3161670"/>
              <a:gd name="connsiteY88" fmla="*/ 1661185 h 2150017"/>
              <a:gd name="connsiteX89" fmla="*/ 1892122 w 3161670"/>
              <a:gd name="connsiteY89" fmla="*/ 2075713 h 2150017"/>
              <a:gd name="connsiteX90" fmla="*/ 1867738 w 3161670"/>
              <a:gd name="connsiteY90" fmla="*/ 2136673 h 2150017"/>
              <a:gd name="connsiteX91" fmla="*/ 2257882 w 3161670"/>
              <a:gd name="connsiteY91" fmla="*/ 2063521 h 2150017"/>
              <a:gd name="connsiteX92" fmla="*/ 2623642 w 3161670"/>
              <a:gd name="connsiteY92" fmla="*/ 1819681 h 2150017"/>
              <a:gd name="connsiteX93" fmla="*/ 2611450 w 3161670"/>
              <a:gd name="connsiteY93" fmla="*/ 1758721 h 2150017"/>
              <a:gd name="connsiteX94" fmla="*/ 1282522 w 3161670"/>
              <a:gd name="connsiteY94" fmla="*/ 2039137 h 2150017"/>
              <a:gd name="connsiteX95" fmla="*/ 1258138 w 3161670"/>
              <a:gd name="connsiteY95" fmla="*/ 2112289 h 2150017"/>
              <a:gd name="connsiteX96" fmla="*/ 1794586 w 3161670"/>
              <a:gd name="connsiteY96" fmla="*/ 2002561 h 2150017"/>
              <a:gd name="connsiteX97" fmla="*/ 1818970 w 3161670"/>
              <a:gd name="connsiteY97" fmla="*/ 1856257 h 2150017"/>
              <a:gd name="connsiteX98" fmla="*/ 1745818 w 3161670"/>
              <a:gd name="connsiteY98" fmla="*/ 1868449 h 2150017"/>
              <a:gd name="connsiteX99" fmla="*/ 1684858 w 3161670"/>
              <a:gd name="connsiteY99" fmla="*/ 2039137 h 2150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161670" h="2150017">
                <a:moveTo>
                  <a:pt x="160858" y="515137"/>
                </a:moveTo>
                <a:cubicBezTo>
                  <a:pt x="745756" y="268864"/>
                  <a:pt x="-90471" y="610553"/>
                  <a:pt x="977722" y="246913"/>
                </a:cubicBezTo>
                <a:cubicBezTo>
                  <a:pt x="1167759" y="182220"/>
                  <a:pt x="1350735" y="98332"/>
                  <a:pt x="1538554" y="27457"/>
                </a:cubicBezTo>
                <a:cubicBezTo>
                  <a:pt x="1566235" y="17011"/>
                  <a:pt x="1650979" y="-8843"/>
                  <a:pt x="1623898" y="3073"/>
                </a:cubicBezTo>
                <a:cubicBezTo>
                  <a:pt x="157190" y="648425"/>
                  <a:pt x="1063810" y="218758"/>
                  <a:pt x="319354" y="576097"/>
                </a:cubicBezTo>
                <a:cubicBezTo>
                  <a:pt x="463886" y="612230"/>
                  <a:pt x="543244" y="644381"/>
                  <a:pt x="721690" y="563905"/>
                </a:cubicBezTo>
                <a:cubicBezTo>
                  <a:pt x="843213" y="509101"/>
                  <a:pt x="1038682" y="320065"/>
                  <a:pt x="1038682" y="320065"/>
                </a:cubicBezTo>
                <a:cubicBezTo>
                  <a:pt x="1014298" y="303809"/>
                  <a:pt x="994643" y="274656"/>
                  <a:pt x="965530" y="271297"/>
                </a:cubicBezTo>
                <a:cubicBezTo>
                  <a:pt x="884685" y="261969"/>
                  <a:pt x="799294" y="258982"/>
                  <a:pt x="721690" y="283489"/>
                </a:cubicBezTo>
                <a:cubicBezTo>
                  <a:pt x="554393" y="336320"/>
                  <a:pt x="496565" y="423900"/>
                  <a:pt x="392506" y="539521"/>
                </a:cubicBezTo>
                <a:cubicBezTo>
                  <a:pt x="478638" y="668720"/>
                  <a:pt x="449506" y="667603"/>
                  <a:pt x="709498" y="624865"/>
                </a:cubicBezTo>
                <a:cubicBezTo>
                  <a:pt x="1067526" y="566011"/>
                  <a:pt x="1426299" y="434699"/>
                  <a:pt x="1770202" y="320065"/>
                </a:cubicBezTo>
                <a:cubicBezTo>
                  <a:pt x="1786458" y="283489"/>
                  <a:pt x="1804602" y="247695"/>
                  <a:pt x="1818970" y="210337"/>
                </a:cubicBezTo>
                <a:cubicBezTo>
                  <a:pt x="1824985" y="194698"/>
                  <a:pt x="1840457" y="175511"/>
                  <a:pt x="1831162" y="161569"/>
                </a:cubicBezTo>
                <a:cubicBezTo>
                  <a:pt x="1819022" y="143359"/>
                  <a:pt x="1791918" y="139900"/>
                  <a:pt x="1770202" y="137185"/>
                </a:cubicBezTo>
                <a:cubicBezTo>
                  <a:pt x="1693476" y="127594"/>
                  <a:pt x="1615770" y="129057"/>
                  <a:pt x="1538554" y="124993"/>
                </a:cubicBezTo>
                <a:cubicBezTo>
                  <a:pt x="1091514" y="255041"/>
                  <a:pt x="631349" y="346392"/>
                  <a:pt x="197434" y="515137"/>
                </a:cubicBezTo>
                <a:cubicBezTo>
                  <a:pt x="109010" y="549524"/>
                  <a:pt x="52300" y="641732"/>
                  <a:pt x="2362" y="722401"/>
                </a:cubicBezTo>
                <a:cubicBezTo>
                  <a:pt x="-8334" y="739678"/>
                  <a:pt x="19661" y="764743"/>
                  <a:pt x="38938" y="771169"/>
                </a:cubicBezTo>
                <a:cubicBezTo>
                  <a:pt x="97282" y="790617"/>
                  <a:pt x="160858" y="787425"/>
                  <a:pt x="221818" y="795553"/>
                </a:cubicBezTo>
                <a:cubicBezTo>
                  <a:pt x="594185" y="722792"/>
                  <a:pt x="1329057" y="661182"/>
                  <a:pt x="1721434" y="393217"/>
                </a:cubicBezTo>
                <a:cubicBezTo>
                  <a:pt x="1765063" y="363422"/>
                  <a:pt x="1762074" y="295681"/>
                  <a:pt x="1782394" y="246913"/>
                </a:cubicBezTo>
                <a:cubicBezTo>
                  <a:pt x="1758010" y="190017"/>
                  <a:pt x="1770099" y="64903"/>
                  <a:pt x="1709242" y="76225"/>
                </a:cubicBezTo>
                <a:cubicBezTo>
                  <a:pt x="171586" y="362300"/>
                  <a:pt x="271441" y="44997"/>
                  <a:pt x="185242" y="734593"/>
                </a:cubicBezTo>
                <a:cubicBezTo>
                  <a:pt x="638023" y="1006262"/>
                  <a:pt x="446910" y="926746"/>
                  <a:pt x="1526362" y="624865"/>
                </a:cubicBezTo>
                <a:cubicBezTo>
                  <a:pt x="1625992" y="597002"/>
                  <a:pt x="1672666" y="478561"/>
                  <a:pt x="1745818" y="405409"/>
                </a:cubicBezTo>
                <a:cubicBezTo>
                  <a:pt x="1762309" y="273479"/>
                  <a:pt x="1807508" y="174468"/>
                  <a:pt x="1501978" y="246913"/>
                </a:cubicBezTo>
                <a:cubicBezTo>
                  <a:pt x="1181699" y="322855"/>
                  <a:pt x="884250" y="474497"/>
                  <a:pt x="575386" y="588289"/>
                </a:cubicBezTo>
                <a:cubicBezTo>
                  <a:pt x="514426" y="669569"/>
                  <a:pt x="290921" y="830378"/>
                  <a:pt x="392506" y="832129"/>
                </a:cubicBezTo>
                <a:cubicBezTo>
                  <a:pt x="1675616" y="854252"/>
                  <a:pt x="1659241" y="797318"/>
                  <a:pt x="2404186" y="381025"/>
                </a:cubicBezTo>
                <a:cubicBezTo>
                  <a:pt x="2371674" y="352577"/>
                  <a:pt x="2349448" y="289791"/>
                  <a:pt x="2306650" y="295681"/>
                </a:cubicBezTo>
                <a:cubicBezTo>
                  <a:pt x="1080636" y="464399"/>
                  <a:pt x="1318221" y="396145"/>
                  <a:pt x="563194" y="917473"/>
                </a:cubicBezTo>
                <a:cubicBezTo>
                  <a:pt x="597052" y="1120622"/>
                  <a:pt x="562279" y="1062311"/>
                  <a:pt x="1002106" y="929665"/>
                </a:cubicBezTo>
                <a:cubicBezTo>
                  <a:pt x="1378740" y="816077"/>
                  <a:pt x="1741754" y="661441"/>
                  <a:pt x="2111578" y="527329"/>
                </a:cubicBezTo>
                <a:cubicBezTo>
                  <a:pt x="2148154" y="486689"/>
                  <a:pt x="2205227" y="457667"/>
                  <a:pt x="2221306" y="405409"/>
                </a:cubicBezTo>
                <a:cubicBezTo>
                  <a:pt x="2228275" y="382760"/>
                  <a:pt x="2183830" y="365660"/>
                  <a:pt x="2160346" y="368833"/>
                </a:cubicBezTo>
                <a:cubicBezTo>
                  <a:pt x="1727331" y="427349"/>
                  <a:pt x="1298778" y="515137"/>
                  <a:pt x="867994" y="588289"/>
                </a:cubicBezTo>
                <a:cubicBezTo>
                  <a:pt x="660730" y="718337"/>
                  <a:pt x="439995" y="829051"/>
                  <a:pt x="246202" y="978433"/>
                </a:cubicBezTo>
                <a:cubicBezTo>
                  <a:pt x="227434" y="992900"/>
                  <a:pt x="259104" y="1040445"/>
                  <a:pt x="282778" y="1039393"/>
                </a:cubicBezTo>
                <a:cubicBezTo>
                  <a:pt x="704831" y="1020635"/>
                  <a:pt x="1690923" y="708187"/>
                  <a:pt x="1916506" y="637057"/>
                </a:cubicBezTo>
                <a:cubicBezTo>
                  <a:pt x="1997992" y="611363"/>
                  <a:pt x="2231840" y="510100"/>
                  <a:pt x="2148154" y="527329"/>
                </a:cubicBezTo>
                <a:cubicBezTo>
                  <a:pt x="1906129" y="577158"/>
                  <a:pt x="864907" y="899263"/>
                  <a:pt x="758266" y="1112545"/>
                </a:cubicBezTo>
                <a:cubicBezTo>
                  <a:pt x="707218" y="1214641"/>
                  <a:pt x="2457682" y="564021"/>
                  <a:pt x="2196922" y="624865"/>
                </a:cubicBezTo>
                <a:cubicBezTo>
                  <a:pt x="1251121" y="845552"/>
                  <a:pt x="1063938" y="1006255"/>
                  <a:pt x="307162" y="1429537"/>
                </a:cubicBezTo>
                <a:cubicBezTo>
                  <a:pt x="311226" y="1441729"/>
                  <a:pt x="307233" y="1470383"/>
                  <a:pt x="319354" y="1466113"/>
                </a:cubicBezTo>
                <a:cubicBezTo>
                  <a:pt x="1034926" y="1214036"/>
                  <a:pt x="3154483" y="384768"/>
                  <a:pt x="2452954" y="673633"/>
                </a:cubicBezTo>
                <a:cubicBezTo>
                  <a:pt x="2025247" y="849747"/>
                  <a:pt x="2054233" y="826663"/>
                  <a:pt x="1453210" y="1222273"/>
                </a:cubicBezTo>
                <a:cubicBezTo>
                  <a:pt x="1386000" y="1266512"/>
                  <a:pt x="1209632" y="1427039"/>
                  <a:pt x="1282522" y="1392961"/>
                </a:cubicBezTo>
                <a:cubicBezTo>
                  <a:pt x="1664779" y="1214244"/>
                  <a:pt x="2391994" y="783361"/>
                  <a:pt x="2391994" y="783361"/>
                </a:cubicBezTo>
                <a:cubicBezTo>
                  <a:pt x="2533710" y="535358"/>
                  <a:pt x="2552053" y="552400"/>
                  <a:pt x="1818970" y="832129"/>
                </a:cubicBezTo>
                <a:cubicBezTo>
                  <a:pt x="1395987" y="993530"/>
                  <a:pt x="998042" y="1214145"/>
                  <a:pt x="587578" y="1405153"/>
                </a:cubicBezTo>
                <a:cubicBezTo>
                  <a:pt x="567258" y="1441729"/>
                  <a:pt x="485921" y="1524600"/>
                  <a:pt x="526618" y="1514881"/>
                </a:cubicBezTo>
                <a:cubicBezTo>
                  <a:pt x="876035" y="1431438"/>
                  <a:pt x="1745180" y="1074961"/>
                  <a:pt x="2111578" y="929665"/>
                </a:cubicBezTo>
                <a:cubicBezTo>
                  <a:pt x="2294607" y="783242"/>
                  <a:pt x="2572389" y="577091"/>
                  <a:pt x="1538554" y="990625"/>
                </a:cubicBezTo>
                <a:cubicBezTo>
                  <a:pt x="1162109" y="1141203"/>
                  <a:pt x="823290" y="1372641"/>
                  <a:pt x="465658" y="1563649"/>
                </a:cubicBezTo>
                <a:cubicBezTo>
                  <a:pt x="569502" y="1667493"/>
                  <a:pt x="534109" y="1651205"/>
                  <a:pt x="819226" y="1563649"/>
                </a:cubicBezTo>
                <a:cubicBezTo>
                  <a:pt x="1235786" y="1435729"/>
                  <a:pt x="1640154" y="1271041"/>
                  <a:pt x="2050618" y="1124737"/>
                </a:cubicBezTo>
                <a:cubicBezTo>
                  <a:pt x="2164410" y="1023137"/>
                  <a:pt x="2542467" y="845016"/>
                  <a:pt x="2391994" y="819937"/>
                </a:cubicBezTo>
                <a:cubicBezTo>
                  <a:pt x="2112112" y="773290"/>
                  <a:pt x="1259145" y="1554249"/>
                  <a:pt x="1172794" y="1624609"/>
                </a:cubicBezTo>
                <a:cubicBezTo>
                  <a:pt x="1102639" y="1750887"/>
                  <a:pt x="1052424" y="1787847"/>
                  <a:pt x="1258138" y="1673377"/>
                </a:cubicBezTo>
                <a:cubicBezTo>
                  <a:pt x="1716232" y="1418470"/>
                  <a:pt x="2623642" y="893089"/>
                  <a:pt x="2623642" y="893089"/>
                </a:cubicBezTo>
                <a:cubicBezTo>
                  <a:pt x="2916720" y="380203"/>
                  <a:pt x="2743757" y="718917"/>
                  <a:pt x="1343482" y="1490497"/>
                </a:cubicBezTo>
                <a:cubicBezTo>
                  <a:pt x="982715" y="1689287"/>
                  <a:pt x="609982" y="1874266"/>
                  <a:pt x="282778" y="2124481"/>
                </a:cubicBezTo>
                <a:cubicBezTo>
                  <a:pt x="159215" y="2218970"/>
                  <a:pt x="577831" y="2025153"/>
                  <a:pt x="721690" y="1965985"/>
                </a:cubicBezTo>
                <a:cubicBezTo>
                  <a:pt x="2998157" y="1029696"/>
                  <a:pt x="784728" y="1889801"/>
                  <a:pt x="2526106" y="1222273"/>
                </a:cubicBezTo>
                <a:cubicBezTo>
                  <a:pt x="2351354" y="1356385"/>
                  <a:pt x="2172744" y="1485615"/>
                  <a:pt x="2001850" y="1624609"/>
                </a:cubicBezTo>
                <a:cubicBezTo>
                  <a:pt x="1867789" y="1733645"/>
                  <a:pt x="1469309" y="1868087"/>
                  <a:pt x="1611706" y="1965985"/>
                </a:cubicBezTo>
                <a:cubicBezTo>
                  <a:pt x="1782237" y="2083225"/>
                  <a:pt x="2001850" y="1827809"/>
                  <a:pt x="2196922" y="1758721"/>
                </a:cubicBezTo>
                <a:cubicBezTo>
                  <a:pt x="2371674" y="1612417"/>
                  <a:pt x="2583359" y="1501327"/>
                  <a:pt x="2721178" y="1319809"/>
                </a:cubicBezTo>
                <a:cubicBezTo>
                  <a:pt x="2765686" y="1261189"/>
                  <a:pt x="2761012" y="1136315"/>
                  <a:pt x="2696794" y="1100353"/>
                </a:cubicBezTo>
                <a:cubicBezTo>
                  <a:pt x="2614015" y="1053997"/>
                  <a:pt x="2509850" y="1132865"/>
                  <a:pt x="2416378" y="1149121"/>
                </a:cubicBezTo>
                <a:cubicBezTo>
                  <a:pt x="2217242" y="1376705"/>
                  <a:pt x="2007882" y="1595733"/>
                  <a:pt x="1818970" y="1831873"/>
                </a:cubicBezTo>
                <a:cubicBezTo>
                  <a:pt x="1794885" y="1861979"/>
                  <a:pt x="1744588" y="1949162"/>
                  <a:pt x="1782394" y="1941601"/>
                </a:cubicBezTo>
                <a:cubicBezTo>
                  <a:pt x="1966658" y="1904748"/>
                  <a:pt x="2131898" y="1803425"/>
                  <a:pt x="2306650" y="1734337"/>
                </a:cubicBezTo>
                <a:cubicBezTo>
                  <a:pt x="2448890" y="1571777"/>
                  <a:pt x="2604979" y="1420363"/>
                  <a:pt x="2733370" y="1246657"/>
                </a:cubicBezTo>
                <a:cubicBezTo>
                  <a:pt x="2748064" y="1226777"/>
                  <a:pt x="2745803" y="1171332"/>
                  <a:pt x="2721178" y="1173505"/>
                </a:cubicBezTo>
                <a:cubicBezTo>
                  <a:pt x="2582706" y="1185723"/>
                  <a:pt x="2452954" y="1246657"/>
                  <a:pt x="2318842" y="1283233"/>
                </a:cubicBezTo>
                <a:cubicBezTo>
                  <a:pt x="2070938" y="1482369"/>
                  <a:pt x="1797978" y="1653814"/>
                  <a:pt x="1575130" y="1880641"/>
                </a:cubicBezTo>
                <a:cubicBezTo>
                  <a:pt x="1548261" y="1907990"/>
                  <a:pt x="1599284" y="1988912"/>
                  <a:pt x="1636090" y="1978177"/>
                </a:cubicBezTo>
                <a:cubicBezTo>
                  <a:pt x="1920922" y="1895101"/>
                  <a:pt x="2191285" y="1764467"/>
                  <a:pt x="2452954" y="1624609"/>
                </a:cubicBezTo>
                <a:cubicBezTo>
                  <a:pt x="3304356" y="1169549"/>
                  <a:pt x="3263140" y="1186810"/>
                  <a:pt x="2977210" y="1234465"/>
                </a:cubicBezTo>
                <a:cubicBezTo>
                  <a:pt x="2708986" y="1384833"/>
                  <a:pt x="2430246" y="1517816"/>
                  <a:pt x="2172538" y="1685569"/>
                </a:cubicBezTo>
                <a:cubicBezTo>
                  <a:pt x="1998067" y="1799139"/>
                  <a:pt x="1684858" y="1867535"/>
                  <a:pt x="1684858" y="2075713"/>
                </a:cubicBezTo>
                <a:cubicBezTo>
                  <a:pt x="1684858" y="2243276"/>
                  <a:pt x="2009978" y="1994433"/>
                  <a:pt x="2172538" y="1953793"/>
                </a:cubicBezTo>
                <a:cubicBezTo>
                  <a:pt x="2282266" y="1880641"/>
                  <a:pt x="2397370" y="1814973"/>
                  <a:pt x="2501722" y="1734337"/>
                </a:cubicBezTo>
                <a:cubicBezTo>
                  <a:pt x="2518119" y="1721666"/>
                  <a:pt x="2459057" y="1736797"/>
                  <a:pt x="2440762" y="1746529"/>
                </a:cubicBezTo>
                <a:cubicBezTo>
                  <a:pt x="2267198" y="1838850"/>
                  <a:pt x="1912372" y="1843226"/>
                  <a:pt x="1928698" y="2039137"/>
                </a:cubicBezTo>
                <a:cubicBezTo>
                  <a:pt x="1943765" y="2219940"/>
                  <a:pt x="2278202" y="1941601"/>
                  <a:pt x="2452954" y="1892833"/>
                </a:cubicBezTo>
                <a:cubicBezTo>
                  <a:pt x="2493594" y="1815617"/>
                  <a:pt x="2657833" y="1634133"/>
                  <a:pt x="2574874" y="1661185"/>
                </a:cubicBezTo>
                <a:cubicBezTo>
                  <a:pt x="2321746" y="1743727"/>
                  <a:pt x="2113065" y="1927148"/>
                  <a:pt x="1892122" y="2075713"/>
                </a:cubicBezTo>
                <a:cubicBezTo>
                  <a:pt x="1873961" y="2087925"/>
                  <a:pt x="1845865" y="2137402"/>
                  <a:pt x="1867738" y="2136673"/>
                </a:cubicBezTo>
                <a:cubicBezTo>
                  <a:pt x="1999979" y="2132265"/>
                  <a:pt x="2127834" y="2087905"/>
                  <a:pt x="2257882" y="2063521"/>
                </a:cubicBezTo>
                <a:cubicBezTo>
                  <a:pt x="2379802" y="1982241"/>
                  <a:pt x="2512659" y="1915356"/>
                  <a:pt x="2623642" y="1819681"/>
                </a:cubicBezTo>
                <a:cubicBezTo>
                  <a:pt x="2639337" y="1806151"/>
                  <a:pt x="2631900" y="1755375"/>
                  <a:pt x="2611450" y="1758721"/>
                </a:cubicBezTo>
                <a:cubicBezTo>
                  <a:pt x="2164662" y="1831832"/>
                  <a:pt x="1725498" y="1945665"/>
                  <a:pt x="1282522" y="2039137"/>
                </a:cubicBezTo>
                <a:cubicBezTo>
                  <a:pt x="1274394" y="2063521"/>
                  <a:pt x="1234449" y="2102315"/>
                  <a:pt x="1258138" y="2112289"/>
                </a:cubicBezTo>
                <a:cubicBezTo>
                  <a:pt x="1487188" y="2208731"/>
                  <a:pt x="1594100" y="2098446"/>
                  <a:pt x="1794586" y="2002561"/>
                </a:cubicBezTo>
                <a:cubicBezTo>
                  <a:pt x="1802714" y="1953793"/>
                  <a:pt x="1835866" y="1902721"/>
                  <a:pt x="1818970" y="1856257"/>
                </a:cubicBezTo>
                <a:cubicBezTo>
                  <a:pt x="1810522" y="1833025"/>
                  <a:pt x="1763298" y="1850969"/>
                  <a:pt x="1745818" y="1868449"/>
                </a:cubicBezTo>
                <a:cubicBezTo>
                  <a:pt x="1677588" y="1936679"/>
                  <a:pt x="1684858" y="1969343"/>
                  <a:pt x="1684858" y="2039137"/>
                </a:cubicBezTo>
              </a:path>
            </a:pathLst>
          </a:custGeom>
          <a:noFill/>
          <a:ln w="215900">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angle 3"/>
          <p:cNvSpPr/>
          <p:nvPr/>
        </p:nvSpPr>
        <p:spPr>
          <a:xfrm>
            <a:off x="0" y="0"/>
            <a:ext cx="6858000" cy="990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Google Shape;85;p13"/>
          <p:cNvSpPr/>
          <p:nvPr/>
        </p:nvSpPr>
        <p:spPr>
          <a:xfrm>
            <a:off x="4077072" y="368762"/>
            <a:ext cx="2752938" cy="623798"/>
          </a:xfrm>
          <a:prstGeom prst="rect">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i="0" u="none" strike="noStrike" cap="none"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Self</a:t>
            </a:r>
          </a:p>
          <a:p>
            <a:pPr marL="0" marR="0" lvl="0" indent="0" algn="ctr" rtl="0">
              <a:spcBef>
                <a:spcPts val="0"/>
              </a:spcBef>
              <a:spcAft>
                <a:spcPts val="0"/>
              </a:spcAft>
              <a:buNone/>
            </a:pPr>
            <a:r>
              <a:rPr lang="en-GB" sz="2400" b="1" dirty="0">
                <a:solidFill>
                  <a:schemeClr val="dk1"/>
                </a:solidFill>
                <a:latin typeface="Century" panose="02040604050505020304" pitchFamily="18" charset="0"/>
                <a:cs typeface="Times New Roman" panose="02020603050405020304"/>
                <a:sym typeface="Times New Roman" panose="02020603050405020304"/>
              </a:rPr>
              <a:t>Regulation</a:t>
            </a:r>
            <a:endParaRPr sz="2400" dirty="0">
              <a:latin typeface="Century" panose="02040604050505020304" pitchFamily="18" charset="0"/>
            </a:endParaRPr>
          </a:p>
        </p:txBody>
      </p:sp>
      <p:sp>
        <p:nvSpPr>
          <p:cNvPr id="37" name="Google Shape;105;p13"/>
          <p:cNvSpPr txBox="1"/>
          <p:nvPr/>
        </p:nvSpPr>
        <p:spPr>
          <a:xfrm>
            <a:off x="261113" y="9140455"/>
            <a:ext cx="2951863"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Follow us on Twitter </a:t>
            </a:r>
            <a:r>
              <a:rPr lang="en-GB"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@PsychMapping</a:t>
            </a:r>
            <a:endParaRPr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endParaRPr>
          </a:p>
        </p:txBody>
      </p:sp>
      <p:sp>
        <p:nvSpPr>
          <p:cNvPr id="7" name="Google Shape;113;p14"/>
          <p:cNvSpPr/>
          <p:nvPr/>
        </p:nvSpPr>
        <p:spPr>
          <a:xfrm>
            <a:off x="242878" y="2072680"/>
            <a:ext cx="6372244" cy="1886763"/>
          </a:xfrm>
          <a:prstGeom prst="rect">
            <a:avLst/>
          </a:prstGeom>
          <a:no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Identify </a:t>
            </a:r>
            <a:r>
              <a:rPr lang="en-GB" sz="2400"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strong mental skills </a:t>
            </a:r>
            <a:r>
              <a:rPr lang="en-GB" sz="24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that you think are most relevant to exploring today's topic.</a:t>
            </a:r>
          </a:p>
        </p:txBody>
      </p:sp>
      <p:sp>
        <p:nvSpPr>
          <p:cNvPr id="16" name="Google Shape;105;p13"/>
          <p:cNvSpPr txBox="1"/>
          <p:nvPr/>
        </p:nvSpPr>
        <p:spPr>
          <a:xfrm>
            <a:off x="3789505" y="9131246"/>
            <a:ext cx="2951863" cy="64629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Find out more about us:</a:t>
            </a:r>
          </a:p>
          <a:p>
            <a:pPr marL="0" marR="0" lvl="0" indent="0" algn="r" rtl="0">
              <a:spcBef>
                <a:spcPts val="0"/>
              </a:spcBef>
              <a:spcAft>
                <a:spcPts val="0"/>
              </a:spcAft>
              <a:buNone/>
            </a:pPr>
            <a:r>
              <a:rPr lang="en-GB"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www.psychmapping.com</a:t>
            </a:r>
            <a:endParaRPr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endParaRPr>
          </a:p>
        </p:txBody>
      </p:sp>
      <p:pic>
        <p:nvPicPr>
          <p:cNvPr id="17" name="Picture 16"/>
          <p:cNvPicPr>
            <a:picLocks noChangeAspect="1"/>
          </p:cNvPicPr>
          <p:nvPr/>
        </p:nvPicPr>
        <p:blipFill>
          <a:blip r:embed="rId2"/>
          <a:stretch>
            <a:fillRect/>
          </a:stretch>
        </p:blipFill>
        <p:spPr>
          <a:xfrm>
            <a:off x="112213" y="186504"/>
            <a:ext cx="1444579" cy="1886176"/>
          </a:xfrm>
          <a:prstGeom prst="rect">
            <a:avLst/>
          </a:prstGeom>
        </p:spPr>
      </p:pic>
      <p:sp>
        <p:nvSpPr>
          <p:cNvPr id="18" name="Google Shape;114;p14"/>
          <p:cNvSpPr/>
          <p:nvPr/>
        </p:nvSpPr>
        <p:spPr>
          <a:xfrm>
            <a:off x="242878" y="5389752"/>
            <a:ext cx="6372244" cy="3523688"/>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Arial" panose="020B0604020202020204"/>
              <a:buChar char="•"/>
            </a:pPr>
            <a:r>
              <a:rPr lang="en-GB" sz="20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I am good at …</a:t>
            </a:r>
            <a:endParaRPr lang="en-GB" sz="2000" dirty="0"/>
          </a:p>
          <a:p>
            <a:pPr marL="285750" marR="0" lvl="0" indent="-285750" algn="l" rtl="0">
              <a:spcBef>
                <a:spcPts val="0"/>
              </a:spcBef>
              <a:spcAft>
                <a:spcPts val="0"/>
              </a:spcAft>
              <a:buClr>
                <a:schemeClr val="dk1"/>
              </a:buClr>
              <a:buSzPts val="1800"/>
              <a:buFont typeface="Arial" panose="020B0604020202020204"/>
              <a:buChar char="•"/>
            </a:pPr>
            <a:r>
              <a:rPr lang="en-GB" sz="20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Most of the time I can …</a:t>
            </a:r>
            <a:endParaRPr lang="en-GB" sz="2000" dirty="0"/>
          </a:p>
          <a:p>
            <a:pPr marL="285750" marR="0" lvl="0" indent="-285750" algn="l" rtl="0">
              <a:spcBef>
                <a:spcPts val="0"/>
              </a:spcBef>
              <a:spcAft>
                <a:spcPts val="0"/>
              </a:spcAft>
              <a:buClr>
                <a:schemeClr val="dk1"/>
              </a:buClr>
              <a:buSzPts val="1800"/>
              <a:buFont typeface="Arial" panose="020B0604020202020204"/>
              <a:buChar char="•"/>
            </a:pPr>
            <a:r>
              <a:rPr lang="en-GB" sz="20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I manage to …</a:t>
            </a:r>
            <a:endParaRPr lang="en-GB" sz="2000" dirty="0"/>
          </a:p>
          <a:p>
            <a:pPr marL="285750" marR="0" lvl="0" indent="-285750" algn="l" rtl="0">
              <a:spcBef>
                <a:spcPts val="0"/>
              </a:spcBef>
              <a:spcAft>
                <a:spcPts val="0"/>
              </a:spcAft>
              <a:buClr>
                <a:schemeClr val="dk1"/>
              </a:buClr>
              <a:buSzPts val="1800"/>
              <a:buFont typeface="Arial" panose="020B0604020202020204"/>
              <a:buChar char="•"/>
            </a:pPr>
            <a:r>
              <a:rPr lang="en-GB" sz="20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I can avoid …</a:t>
            </a:r>
          </a:p>
          <a:p>
            <a:pPr marL="285750" marR="0" lvl="0" indent="-285750" algn="l" rtl="0">
              <a:spcBef>
                <a:spcPts val="0"/>
              </a:spcBef>
              <a:spcAft>
                <a:spcPts val="0"/>
              </a:spcAft>
              <a:buClr>
                <a:schemeClr val="dk1"/>
              </a:buClr>
              <a:buSzPts val="1800"/>
              <a:buFont typeface="Arial" panose="020B0604020202020204"/>
              <a:buChar char="•"/>
            </a:pPr>
            <a:endParaRPr lang="en-GB" sz="2000" dirty="0">
              <a:solidFill>
                <a:schemeClr val="dk1"/>
              </a:solidFill>
              <a:latin typeface="Times New Roman" panose="02020603050405020304"/>
              <a:cs typeface="Times New Roman" panose="02020603050405020304"/>
              <a:sym typeface="Times New Roman" panose="02020603050405020304"/>
            </a:endParaRPr>
          </a:p>
          <a:p>
            <a:pPr marR="0" lvl="0" algn="l" rtl="0">
              <a:spcBef>
                <a:spcPts val="0"/>
              </a:spcBef>
              <a:spcAft>
                <a:spcPts val="0"/>
              </a:spcAft>
              <a:buClr>
                <a:schemeClr val="dk1"/>
              </a:buClr>
              <a:buSzPts val="1800"/>
            </a:pPr>
            <a:r>
              <a:rPr lang="en-GB" sz="2000" dirty="0">
                <a:solidFill>
                  <a:schemeClr val="dk1"/>
                </a:solidFill>
                <a:latin typeface="Times New Roman" panose="02020603050405020304"/>
                <a:cs typeface="Times New Roman" panose="02020603050405020304"/>
                <a:sym typeface="Times New Roman" panose="02020603050405020304"/>
              </a:rPr>
              <a:t>You could mention your ability to control aspects in your daily life, your emotions, your goals and motivation, your thoughts, beliefs and attitudes, your self-image, your behaviour, your social interactions…</a:t>
            </a:r>
            <a:endParaRPr lang="en-GB" sz="2000" dirty="0"/>
          </a:p>
        </p:txBody>
      </p:sp>
      <p:pic>
        <p:nvPicPr>
          <p:cNvPr id="19" name="Google Shape;537;p24" descr="Heroína"/>
          <p:cNvPicPr preferRelativeResize="0"/>
          <p:nvPr/>
        </p:nvPicPr>
        <p:blipFill rotWithShape="1">
          <a:blip r:embed="rId3"/>
          <a:srcRect/>
          <a:stretch>
            <a:fillRect/>
          </a:stretch>
        </p:blipFill>
        <p:spPr>
          <a:xfrm>
            <a:off x="4486799" y="3368824"/>
            <a:ext cx="914400" cy="914400"/>
          </a:xfrm>
          <a:prstGeom prst="rect">
            <a:avLst/>
          </a:prstGeom>
          <a:noFill/>
          <a:ln>
            <a:noFill/>
          </a:ln>
        </p:spPr>
      </p:pic>
      <p:pic>
        <p:nvPicPr>
          <p:cNvPr id="20" name="Google Shape;538;p24" descr="Héroe"/>
          <p:cNvPicPr preferRelativeResize="0"/>
          <p:nvPr/>
        </p:nvPicPr>
        <p:blipFill rotWithShape="1">
          <a:blip r:embed="rId4"/>
          <a:srcRect/>
          <a:stretch>
            <a:fillRect/>
          </a:stretch>
        </p:blipFill>
        <p:spPr>
          <a:xfrm>
            <a:off x="4532188" y="5274577"/>
            <a:ext cx="914400" cy="914400"/>
          </a:xfrm>
          <a:prstGeom prst="rect">
            <a:avLst/>
          </a:prstGeom>
          <a:noFill/>
          <a:ln>
            <a:noFill/>
          </a:ln>
        </p:spPr>
      </p:pic>
      <p:pic>
        <p:nvPicPr>
          <p:cNvPr id="21" name="Google Shape;539;p24" descr="Buena idea"/>
          <p:cNvPicPr preferRelativeResize="0"/>
          <p:nvPr/>
        </p:nvPicPr>
        <p:blipFill rotWithShape="1">
          <a:blip r:embed="rId5"/>
          <a:srcRect/>
          <a:stretch>
            <a:fillRect/>
          </a:stretch>
        </p:blipFill>
        <p:spPr>
          <a:xfrm>
            <a:off x="3389191" y="4856590"/>
            <a:ext cx="914400" cy="914400"/>
          </a:xfrm>
          <a:prstGeom prst="rect">
            <a:avLst/>
          </a:prstGeom>
          <a:noFill/>
          <a:ln>
            <a:noFill/>
          </a:ln>
        </p:spPr>
      </p:pic>
      <p:pic>
        <p:nvPicPr>
          <p:cNvPr id="22" name="Google Shape;540;p24" descr="Cerebro izquierdo y derecho"/>
          <p:cNvPicPr preferRelativeResize="0"/>
          <p:nvPr/>
        </p:nvPicPr>
        <p:blipFill rotWithShape="1">
          <a:blip r:embed="rId6"/>
          <a:srcRect/>
          <a:stretch>
            <a:fillRect/>
          </a:stretch>
        </p:blipFill>
        <p:spPr>
          <a:xfrm>
            <a:off x="3218638" y="3826024"/>
            <a:ext cx="914400" cy="914400"/>
          </a:xfrm>
          <a:prstGeom prst="rect">
            <a:avLst/>
          </a:prstGeom>
          <a:noFill/>
          <a:ln>
            <a:noFill/>
          </a:ln>
        </p:spPr>
      </p:pic>
      <p:pic>
        <p:nvPicPr>
          <p:cNvPr id="23" name="Google Shape;541;p24" descr="Pensamiento científico"/>
          <p:cNvPicPr preferRelativeResize="0"/>
          <p:nvPr/>
        </p:nvPicPr>
        <p:blipFill rotWithShape="1">
          <a:blip r:embed="rId7"/>
          <a:srcRect/>
          <a:stretch>
            <a:fillRect/>
          </a:stretch>
        </p:blipFill>
        <p:spPr>
          <a:xfrm>
            <a:off x="5754960" y="3891180"/>
            <a:ext cx="914400" cy="914400"/>
          </a:xfrm>
          <a:prstGeom prst="rect">
            <a:avLst/>
          </a:prstGeom>
          <a:noFill/>
          <a:ln>
            <a:noFill/>
          </a:ln>
        </p:spPr>
      </p:pic>
      <p:pic>
        <p:nvPicPr>
          <p:cNvPr id="24" name="Google Shape;542;p24" descr="Brazo musculoso"/>
          <p:cNvPicPr preferRelativeResize="0"/>
          <p:nvPr/>
        </p:nvPicPr>
        <p:blipFill rotWithShape="1">
          <a:blip r:embed="rId8"/>
          <a:srcRect/>
          <a:stretch>
            <a:fillRect/>
          </a:stretch>
        </p:blipFill>
        <p:spPr>
          <a:xfrm>
            <a:off x="4544956" y="4283224"/>
            <a:ext cx="914400" cy="914400"/>
          </a:xfrm>
          <a:prstGeom prst="rect">
            <a:avLst/>
          </a:prstGeom>
          <a:noFill/>
          <a:ln>
            <a:noFill/>
          </a:ln>
        </p:spPr>
      </p:pic>
      <p:pic>
        <p:nvPicPr>
          <p:cNvPr id="25" name="Google Shape;543;p24" descr="Corona de laureles"/>
          <p:cNvPicPr preferRelativeResize="0"/>
          <p:nvPr/>
        </p:nvPicPr>
        <p:blipFill rotWithShape="1">
          <a:blip r:embed="rId9"/>
          <a:srcRect/>
          <a:stretch>
            <a:fillRect/>
          </a:stretch>
        </p:blipFill>
        <p:spPr>
          <a:xfrm>
            <a:off x="5700722" y="4918886"/>
            <a:ext cx="914400" cy="914400"/>
          </a:xfrm>
          <a:prstGeom prst="rect">
            <a:avLst/>
          </a:prstGeom>
          <a:noFill/>
          <a:ln>
            <a:noFill/>
          </a:ln>
        </p:spPr>
      </p:pic>
      <p:sp>
        <p:nvSpPr>
          <p:cNvPr id="26" name="TextBox 25"/>
          <p:cNvSpPr txBox="1"/>
          <p:nvPr/>
        </p:nvSpPr>
        <p:spPr>
          <a:xfrm>
            <a:off x="6430849" y="0"/>
            <a:ext cx="441146" cy="369332"/>
          </a:xfrm>
          <a:prstGeom prst="rect">
            <a:avLst/>
          </a:prstGeom>
          <a:noFill/>
        </p:spPr>
        <p:txBody>
          <a:bodyPr wrap="none" lIns="91440" tIns="45720" rIns="91440" bIns="45720" rtlCol="0" anchor="t">
            <a:spAutoFit/>
          </a:bodyPr>
          <a:lstStyle/>
          <a:p>
            <a:r>
              <a:rPr lang="es-ES" dirty="0">
                <a:latin typeface="Century"/>
              </a:rPr>
              <a:t>19</a:t>
            </a:r>
            <a:endParaRPr lang="es-ES" dirty="0">
              <a:latin typeface="Century" panose="02040604050505020304" pitchFamily="18" charset="0"/>
            </a:endParaRPr>
          </a:p>
        </p:txBody>
      </p:sp>
      <p:cxnSp>
        <p:nvCxnSpPr>
          <p:cNvPr id="28" name="Straight Connector 27"/>
          <p:cNvCxnSpPr/>
          <p:nvPr/>
        </p:nvCxnSpPr>
        <p:spPr>
          <a:xfrm>
            <a:off x="1561211" y="1352600"/>
            <a:ext cx="5268799" cy="0"/>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0" y="8913440"/>
            <a:ext cx="6871995"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858000" cy="990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Freeform: Shape 27"/>
          <p:cNvSpPr/>
          <p:nvPr/>
        </p:nvSpPr>
        <p:spPr>
          <a:xfrm>
            <a:off x="3374822" y="3776447"/>
            <a:ext cx="3161670" cy="2150017"/>
          </a:xfrm>
          <a:custGeom>
            <a:avLst/>
            <a:gdLst>
              <a:gd name="connsiteX0" fmla="*/ 160858 w 3161670"/>
              <a:gd name="connsiteY0" fmla="*/ 515137 h 2150017"/>
              <a:gd name="connsiteX1" fmla="*/ 977722 w 3161670"/>
              <a:gd name="connsiteY1" fmla="*/ 246913 h 2150017"/>
              <a:gd name="connsiteX2" fmla="*/ 1538554 w 3161670"/>
              <a:gd name="connsiteY2" fmla="*/ 27457 h 2150017"/>
              <a:gd name="connsiteX3" fmla="*/ 1623898 w 3161670"/>
              <a:gd name="connsiteY3" fmla="*/ 3073 h 2150017"/>
              <a:gd name="connsiteX4" fmla="*/ 319354 w 3161670"/>
              <a:gd name="connsiteY4" fmla="*/ 576097 h 2150017"/>
              <a:gd name="connsiteX5" fmla="*/ 721690 w 3161670"/>
              <a:gd name="connsiteY5" fmla="*/ 563905 h 2150017"/>
              <a:gd name="connsiteX6" fmla="*/ 1038682 w 3161670"/>
              <a:gd name="connsiteY6" fmla="*/ 320065 h 2150017"/>
              <a:gd name="connsiteX7" fmla="*/ 965530 w 3161670"/>
              <a:gd name="connsiteY7" fmla="*/ 271297 h 2150017"/>
              <a:gd name="connsiteX8" fmla="*/ 721690 w 3161670"/>
              <a:gd name="connsiteY8" fmla="*/ 283489 h 2150017"/>
              <a:gd name="connsiteX9" fmla="*/ 392506 w 3161670"/>
              <a:gd name="connsiteY9" fmla="*/ 539521 h 2150017"/>
              <a:gd name="connsiteX10" fmla="*/ 709498 w 3161670"/>
              <a:gd name="connsiteY10" fmla="*/ 624865 h 2150017"/>
              <a:gd name="connsiteX11" fmla="*/ 1770202 w 3161670"/>
              <a:gd name="connsiteY11" fmla="*/ 320065 h 2150017"/>
              <a:gd name="connsiteX12" fmla="*/ 1818970 w 3161670"/>
              <a:gd name="connsiteY12" fmla="*/ 210337 h 2150017"/>
              <a:gd name="connsiteX13" fmla="*/ 1831162 w 3161670"/>
              <a:gd name="connsiteY13" fmla="*/ 161569 h 2150017"/>
              <a:gd name="connsiteX14" fmla="*/ 1770202 w 3161670"/>
              <a:gd name="connsiteY14" fmla="*/ 137185 h 2150017"/>
              <a:gd name="connsiteX15" fmla="*/ 1538554 w 3161670"/>
              <a:gd name="connsiteY15" fmla="*/ 124993 h 2150017"/>
              <a:gd name="connsiteX16" fmla="*/ 197434 w 3161670"/>
              <a:gd name="connsiteY16" fmla="*/ 515137 h 2150017"/>
              <a:gd name="connsiteX17" fmla="*/ 2362 w 3161670"/>
              <a:gd name="connsiteY17" fmla="*/ 722401 h 2150017"/>
              <a:gd name="connsiteX18" fmla="*/ 38938 w 3161670"/>
              <a:gd name="connsiteY18" fmla="*/ 771169 h 2150017"/>
              <a:gd name="connsiteX19" fmla="*/ 221818 w 3161670"/>
              <a:gd name="connsiteY19" fmla="*/ 795553 h 2150017"/>
              <a:gd name="connsiteX20" fmla="*/ 1721434 w 3161670"/>
              <a:gd name="connsiteY20" fmla="*/ 393217 h 2150017"/>
              <a:gd name="connsiteX21" fmla="*/ 1782394 w 3161670"/>
              <a:gd name="connsiteY21" fmla="*/ 246913 h 2150017"/>
              <a:gd name="connsiteX22" fmla="*/ 1709242 w 3161670"/>
              <a:gd name="connsiteY22" fmla="*/ 76225 h 2150017"/>
              <a:gd name="connsiteX23" fmla="*/ 185242 w 3161670"/>
              <a:gd name="connsiteY23" fmla="*/ 734593 h 2150017"/>
              <a:gd name="connsiteX24" fmla="*/ 1526362 w 3161670"/>
              <a:gd name="connsiteY24" fmla="*/ 624865 h 2150017"/>
              <a:gd name="connsiteX25" fmla="*/ 1745818 w 3161670"/>
              <a:gd name="connsiteY25" fmla="*/ 405409 h 2150017"/>
              <a:gd name="connsiteX26" fmla="*/ 1501978 w 3161670"/>
              <a:gd name="connsiteY26" fmla="*/ 246913 h 2150017"/>
              <a:gd name="connsiteX27" fmla="*/ 575386 w 3161670"/>
              <a:gd name="connsiteY27" fmla="*/ 588289 h 2150017"/>
              <a:gd name="connsiteX28" fmla="*/ 392506 w 3161670"/>
              <a:gd name="connsiteY28" fmla="*/ 832129 h 2150017"/>
              <a:gd name="connsiteX29" fmla="*/ 2404186 w 3161670"/>
              <a:gd name="connsiteY29" fmla="*/ 381025 h 2150017"/>
              <a:gd name="connsiteX30" fmla="*/ 2306650 w 3161670"/>
              <a:gd name="connsiteY30" fmla="*/ 295681 h 2150017"/>
              <a:gd name="connsiteX31" fmla="*/ 563194 w 3161670"/>
              <a:gd name="connsiteY31" fmla="*/ 917473 h 2150017"/>
              <a:gd name="connsiteX32" fmla="*/ 1002106 w 3161670"/>
              <a:gd name="connsiteY32" fmla="*/ 929665 h 2150017"/>
              <a:gd name="connsiteX33" fmla="*/ 2111578 w 3161670"/>
              <a:gd name="connsiteY33" fmla="*/ 527329 h 2150017"/>
              <a:gd name="connsiteX34" fmla="*/ 2221306 w 3161670"/>
              <a:gd name="connsiteY34" fmla="*/ 405409 h 2150017"/>
              <a:gd name="connsiteX35" fmla="*/ 2160346 w 3161670"/>
              <a:gd name="connsiteY35" fmla="*/ 368833 h 2150017"/>
              <a:gd name="connsiteX36" fmla="*/ 867994 w 3161670"/>
              <a:gd name="connsiteY36" fmla="*/ 588289 h 2150017"/>
              <a:gd name="connsiteX37" fmla="*/ 246202 w 3161670"/>
              <a:gd name="connsiteY37" fmla="*/ 978433 h 2150017"/>
              <a:gd name="connsiteX38" fmla="*/ 282778 w 3161670"/>
              <a:gd name="connsiteY38" fmla="*/ 1039393 h 2150017"/>
              <a:gd name="connsiteX39" fmla="*/ 1916506 w 3161670"/>
              <a:gd name="connsiteY39" fmla="*/ 637057 h 2150017"/>
              <a:gd name="connsiteX40" fmla="*/ 2148154 w 3161670"/>
              <a:gd name="connsiteY40" fmla="*/ 527329 h 2150017"/>
              <a:gd name="connsiteX41" fmla="*/ 758266 w 3161670"/>
              <a:gd name="connsiteY41" fmla="*/ 1112545 h 2150017"/>
              <a:gd name="connsiteX42" fmla="*/ 2196922 w 3161670"/>
              <a:gd name="connsiteY42" fmla="*/ 624865 h 2150017"/>
              <a:gd name="connsiteX43" fmla="*/ 307162 w 3161670"/>
              <a:gd name="connsiteY43" fmla="*/ 1429537 h 2150017"/>
              <a:gd name="connsiteX44" fmla="*/ 319354 w 3161670"/>
              <a:gd name="connsiteY44" fmla="*/ 1466113 h 2150017"/>
              <a:gd name="connsiteX45" fmla="*/ 2452954 w 3161670"/>
              <a:gd name="connsiteY45" fmla="*/ 673633 h 2150017"/>
              <a:gd name="connsiteX46" fmla="*/ 1453210 w 3161670"/>
              <a:gd name="connsiteY46" fmla="*/ 1222273 h 2150017"/>
              <a:gd name="connsiteX47" fmla="*/ 1282522 w 3161670"/>
              <a:gd name="connsiteY47" fmla="*/ 1392961 h 2150017"/>
              <a:gd name="connsiteX48" fmla="*/ 2391994 w 3161670"/>
              <a:gd name="connsiteY48" fmla="*/ 783361 h 2150017"/>
              <a:gd name="connsiteX49" fmla="*/ 1818970 w 3161670"/>
              <a:gd name="connsiteY49" fmla="*/ 832129 h 2150017"/>
              <a:gd name="connsiteX50" fmla="*/ 587578 w 3161670"/>
              <a:gd name="connsiteY50" fmla="*/ 1405153 h 2150017"/>
              <a:gd name="connsiteX51" fmla="*/ 526618 w 3161670"/>
              <a:gd name="connsiteY51" fmla="*/ 1514881 h 2150017"/>
              <a:gd name="connsiteX52" fmla="*/ 2111578 w 3161670"/>
              <a:gd name="connsiteY52" fmla="*/ 929665 h 2150017"/>
              <a:gd name="connsiteX53" fmla="*/ 1538554 w 3161670"/>
              <a:gd name="connsiteY53" fmla="*/ 990625 h 2150017"/>
              <a:gd name="connsiteX54" fmla="*/ 465658 w 3161670"/>
              <a:gd name="connsiteY54" fmla="*/ 1563649 h 2150017"/>
              <a:gd name="connsiteX55" fmla="*/ 819226 w 3161670"/>
              <a:gd name="connsiteY55" fmla="*/ 1563649 h 2150017"/>
              <a:gd name="connsiteX56" fmla="*/ 2050618 w 3161670"/>
              <a:gd name="connsiteY56" fmla="*/ 1124737 h 2150017"/>
              <a:gd name="connsiteX57" fmla="*/ 2391994 w 3161670"/>
              <a:gd name="connsiteY57" fmla="*/ 819937 h 2150017"/>
              <a:gd name="connsiteX58" fmla="*/ 1172794 w 3161670"/>
              <a:gd name="connsiteY58" fmla="*/ 1624609 h 2150017"/>
              <a:gd name="connsiteX59" fmla="*/ 1258138 w 3161670"/>
              <a:gd name="connsiteY59" fmla="*/ 1673377 h 2150017"/>
              <a:gd name="connsiteX60" fmla="*/ 2623642 w 3161670"/>
              <a:gd name="connsiteY60" fmla="*/ 893089 h 2150017"/>
              <a:gd name="connsiteX61" fmla="*/ 1343482 w 3161670"/>
              <a:gd name="connsiteY61" fmla="*/ 1490497 h 2150017"/>
              <a:gd name="connsiteX62" fmla="*/ 282778 w 3161670"/>
              <a:gd name="connsiteY62" fmla="*/ 2124481 h 2150017"/>
              <a:gd name="connsiteX63" fmla="*/ 721690 w 3161670"/>
              <a:gd name="connsiteY63" fmla="*/ 1965985 h 2150017"/>
              <a:gd name="connsiteX64" fmla="*/ 2526106 w 3161670"/>
              <a:gd name="connsiteY64" fmla="*/ 1222273 h 2150017"/>
              <a:gd name="connsiteX65" fmla="*/ 2001850 w 3161670"/>
              <a:gd name="connsiteY65" fmla="*/ 1624609 h 2150017"/>
              <a:gd name="connsiteX66" fmla="*/ 1611706 w 3161670"/>
              <a:gd name="connsiteY66" fmla="*/ 1965985 h 2150017"/>
              <a:gd name="connsiteX67" fmla="*/ 2196922 w 3161670"/>
              <a:gd name="connsiteY67" fmla="*/ 1758721 h 2150017"/>
              <a:gd name="connsiteX68" fmla="*/ 2721178 w 3161670"/>
              <a:gd name="connsiteY68" fmla="*/ 1319809 h 2150017"/>
              <a:gd name="connsiteX69" fmla="*/ 2696794 w 3161670"/>
              <a:gd name="connsiteY69" fmla="*/ 1100353 h 2150017"/>
              <a:gd name="connsiteX70" fmla="*/ 2416378 w 3161670"/>
              <a:gd name="connsiteY70" fmla="*/ 1149121 h 2150017"/>
              <a:gd name="connsiteX71" fmla="*/ 1818970 w 3161670"/>
              <a:gd name="connsiteY71" fmla="*/ 1831873 h 2150017"/>
              <a:gd name="connsiteX72" fmla="*/ 1782394 w 3161670"/>
              <a:gd name="connsiteY72" fmla="*/ 1941601 h 2150017"/>
              <a:gd name="connsiteX73" fmla="*/ 2306650 w 3161670"/>
              <a:gd name="connsiteY73" fmla="*/ 1734337 h 2150017"/>
              <a:gd name="connsiteX74" fmla="*/ 2733370 w 3161670"/>
              <a:gd name="connsiteY74" fmla="*/ 1246657 h 2150017"/>
              <a:gd name="connsiteX75" fmla="*/ 2721178 w 3161670"/>
              <a:gd name="connsiteY75" fmla="*/ 1173505 h 2150017"/>
              <a:gd name="connsiteX76" fmla="*/ 2318842 w 3161670"/>
              <a:gd name="connsiteY76" fmla="*/ 1283233 h 2150017"/>
              <a:gd name="connsiteX77" fmla="*/ 1575130 w 3161670"/>
              <a:gd name="connsiteY77" fmla="*/ 1880641 h 2150017"/>
              <a:gd name="connsiteX78" fmla="*/ 1636090 w 3161670"/>
              <a:gd name="connsiteY78" fmla="*/ 1978177 h 2150017"/>
              <a:gd name="connsiteX79" fmla="*/ 2452954 w 3161670"/>
              <a:gd name="connsiteY79" fmla="*/ 1624609 h 2150017"/>
              <a:gd name="connsiteX80" fmla="*/ 2977210 w 3161670"/>
              <a:gd name="connsiteY80" fmla="*/ 1234465 h 2150017"/>
              <a:gd name="connsiteX81" fmla="*/ 2172538 w 3161670"/>
              <a:gd name="connsiteY81" fmla="*/ 1685569 h 2150017"/>
              <a:gd name="connsiteX82" fmla="*/ 1684858 w 3161670"/>
              <a:gd name="connsiteY82" fmla="*/ 2075713 h 2150017"/>
              <a:gd name="connsiteX83" fmla="*/ 2172538 w 3161670"/>
              <a:gd name="connsiteY83" fmla="*/ 1953793 h 2150017"/>
              <a:gd name="connsiteX84" fmla="*/ 2501722 w 3161670"/>
              <a:gd name="connsiteY84" fmla="*/ 1734337 h 2150017"/>
              <a:gd name="connsiteX85" fmla="*/ 2440762 w 3161670"/>
              <a:gd name="connsiteY85" fmla="*/ 1746529 h 2150017"/>
              <a:gd name="connsiteX86" fmla="*/ 1928698 w 3161670"/>
              <a:gd name="connsiteY86" fmla="*/ 2039137 h 2150017"/>
              <a:gd name="connsiteX87" fmla="*/ 2452954 w 3161670"/>
              <a:gd name="connsiteY87" fmla="*/ 1892833 h 2150017"/>
              <a:gd name="connsiteX88" fmla="*/ 2574874 w 3161670"/>
              <a:gd name="connsiteY88" fmla="*/ 1661185 h 2150017"/>
              <a:gd name="connsiteX89" fmla="*/ 1892122 w 3161670"/>
              <a:gd name="connsiteY89" fmla="*/ 2075713 h 2150017"/>
              <a:gd name="connsiteX90" fmla="*/ 1867738 w 3161670"/>
              <a:gd name="connsiteY90" fmla="*/ 2136673 h 2150017"/>
              <a:gd name="connsiteX91" fmla="*/ 2257882 w 3161670"/>
              <a:gd name="connsiteY91" fmla="*/ 2063521 h 2150017"/>
              <a:gd name="connsiteX92" fmla="*/ 2623642 w 3161670"/>
              <a:gd name="connsiteY92" fmla="*/ 1819681 h 2150017"/>
              <a:gd name="connsiteX93" fmla="*/ 2611450 w 3161670"/>
              <a:gd name="connsiteY93" fmla="*/ 1758721 h 2150017"/>
              <a:gd name="connsiteX94" fmla="*/ 1282522 w 3161670"/>
              <a:gd name="connsiteY94" fmla="*/ 2039137 h 2150017"/>
              <a:gd name="connsiteX95" fmla="*/ 1258138 w 3161670"/>
              <a:gd name="connsiteY95" fmla="*/ 2112289 h 2150017"/>
              <a:gd name="connsiteX96" fmla="*/ 1794586 w 3161670"/>
              <a:gd name="connsiteY96" fmla="*/ 2002561 h 2150017"/>
              <a:gd name="connsiteX97" fmla="*/ 1818970 w 3161670"/>
              <a:gd name="connsiteY97" fmla="*/ 1856257 h 2150017"/>
              <a:gd name="connsiteX98" fmla="*/ 1745818 w 3161670"/>
              <a:gd name="connsiteY98" fmla="*/ 1868449 h 2150017"/>
              <a:gd name="connsiteX99" fmla="*/ 1684858 w 3161670"/>
              <a:gd name="connsiteY99" fmla="*/ 2039137 h 2150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161670" h="2150017">
                <a:moveTo>
                  <a:pt x="160858" y="515137"/>
                </a:moveTo>
                <a:cubicBezTo>
                  <a:pt x="745756" y="268864"/>
                  <a:pt x="-90471" y="610553"/>
                  <a:pt x="977722" y="246913"/>
                </a:cubicBezTo>
                <a:cubicBezTo>
                  <a:pt x="1167759" y="182220"/>
                  <a:pt x="1350735" y="98332"/>
                  <a:pt x="1538554" y="27457"/>
                </a:cubicBezTo>
                <a:cubicBezTo>
                  <a:pt x="1566235" y="17011"/>
                  <a:pt x="1650979" y="-8843"/>
                  <a:pt x="1623898" y="3073"/>
                </a:cubicBezTo>
                <a:cubicBezTo>
                  <a:pt x="157190" y="648425"/>
                  <a:pt x="1063810" y="218758"/>
                  <a:pt x="319354" y="576097"/>
                </a:cubicBezTo>
                <a:cubicBezTo>
                  <a:pt x="463886" y="612230"/>
                  <a:pt x="543244" y="644381"/>
                  <a:pt x="721690" y="563905"/>
                </a:cubicBezTo>
                <a:cubicBezTo>
                  <a:pt x="843213" y="509101"/>
                  <a:pt x="1038682" y="320065"/>
                  <a:pt x="1038682" y="320065"/>
                </a:cubicBezTo>
                <a:cubicBezTo>
                  <a:pt x="1014298" y="303809"/>
                  <a:pt x="994643" y="274656"/>
                  <a:pt x="965530" y="271297"/>
                </a:cubicBezTo>
                <a:cubicBezTo>
                  <a:pt x="884685" y="261969"/>
                  <a:pt x="799294" y="258982"/>
                  <a:pt x="721690" y="283489"/>
                </a:cubicBezTo>
                <a:cubicBezTo>
                  <a:pt x="554393" y="336320"/>
                  <a:pt x="496565" y="423900"/>
                  <a:pt x="392506" y="539521"/>
                </a:cubicBezTo>
                <a:cubicBezTo>
                  <a:pt x="478638" y="668720"/>
                  <a:pt x="449506" y="667603"/>
                  <a:pt x="709498" y="624865"/>
                </a:cubicBezTo>
                <a:cubicBezTo>
                  <a:pt x="1067526" y="566011"/>
                  <a:pt x="1426299" y="434699"/>
                  <a:pt x="1770202" y="320065"/>
                </a:cubicBezTo>
                <a:cubicBezTo>
                  <a:pt x="1786458" y="283489"/>
                  <a:pt x="1804602" y="247695"/>
                  <a:pt x="1818970" y="210337"/>
                </a:cubicBezTo>
                <a:cubicBezTo>
                  <a:pt x="1824985" y="194698"/>
                  <a:pt x="1840457" y="175511"/>
                  <a:pt x="1831162" y="161569"/>
                </a:cubicBezTo>
                <a:cubicBezTo>
                  <a:pt x="1819022" y="143359"/>
                  <a:pt x="1791918" y="139900"/>
                  <a:pt x="1770202" y="137185"/>
                </a:cubicBezTo>
                <a:cubicBezTo>
                  <a:pt x="1693476" y="127594"/>
                  <a:pt x="1615770" y="129057"/>
                  <a:pt x="1538554" y="124993"/>
                </a:cubicBezTo>
                <a:cubicBezTo>
                  <a:pt x="1091514" y="255041"/>
                  <a:pt x="631349" y="346392"/>
                  <a:pt x="197434" y="515137"/>
                </a:cubicBezTo>
                <a:cubicBezTo>
                  <a:pt x="109010" y="549524"/>
                  <a:pt x="52300" y="641732"/>
                  <a:pt x="2362" y="722401"/>
                </a:cubicBezTo>
                <a:cubicBezTo>
                  <a:pt x="-8334" y="739678"/>
                  <a:pt x="19661" y="764743"/>
                  <a:pt x="38938" y="771169"/>
                </a:cubicBezTo>
                <a:cubicBezTo>
                  <a:pt x="97282" y="790617"/>
                  <a:pt x="160858" y="787425"/>
                  <a:pt x="221818" y="795553"/>
                </a:cubicBezTo>
                <a:cubicBezTo>
                  <a:pt x="594185" y="722792"/>
                  <a:pt x="1329057" y="661182"/>
                  <a:pt x="1721434" y="393217"/>
                </a:cubicBezTo>
                <a:cubicBezTo>
                  <a:pt x="1765063" y="363422"/>
                  <a:pt x="1762074" y="295681"/>
                  <a:pt x="1782394" y="246913"/>
                </a:cubicBezTo>
                <a:cubicBezTo>
                  <a:pt x="1758010" y="190017"/>
                  <a:pt x="1770099" y="64903"/>
                  <a:pt x="1709242" y="76225"/>
                </a:cubicBezTo>
                <a:cubicBezTo>
                  <a:pt x="171586" y="362300"/>
                  <a:pt x="271441" y="44997"/>
                  <a:pt x="185242" y="734593"/>
                </a:cubicBezTo>
                <a:cubicBezTo>
                  <a:pt x="638023" y="1006262"/>
                  <a:pt x="446910" y="926746"/>
                  <a:pt x="1526362" y="624865"/>
                </a:cubicBezTo>
                <a:cubicBezTo>
                  <a:pt x="1625992" y="597002"/>
                  <a:pt x="1672666" y="478561"/>
                  <a:pt x="1745818" y="405409"/>
                </a:cubicBezTo>
                <a:cubicBezTo>
                  <a:pt x="1762309" y="273479"/>
                  <a:pt x="1807508" y="174468"/>
                  <a:pt x="1501978" y="246913"/>
                </a:cubicBezTo>
                <a:cubicBezTo>
                  <a:pt x="1181699" y="322855"/>
                  <a:pt x="884250" y="474497"/>
                  <a:pt x="575386" y="588289"/>
                </a:cubicBezTo>
                <a:cubicBezTo>
                  <a:pt x="514426" y="669569"/>
                  <a:pt x="290921" y="830378"/>
                  <a:pt x="392506" y="832129"/>
                </a:cubicBezTo>
                <a:cubicBezTo>
                  <a:pt x="1675616" y="854252"/>
                  <a:pt x="1659241" y="797318"/>
                  <a:pt x="2404186" y="381025"/>
                </a:cubicBezTo>
                <a:cubicBezTo>
                  <a:pt x="2371674" y="352577"/>
                  <a:pt x="2349448" y="289791"/>
                  <a:pt x="2306650" y="295681"/>
                </a:cubicBezTo>
                <a:cubicBezTo>
                  <a:pt x="1080636" y="464399"/>
                  <a:pt x="1318221" y="396145"/>
                  <a:pt x="563194" y="917473"/>
                </a:cubicBezTo>
                <a:cubicBezTo>
                  <a:pt x="597052" y="1120622"/>
                  <a:pt x="562279" y="1062311"/>
                  <a:pt x="1002106" y="929665"/>
                </a:cubicBezTo>
                <a:cubicBezTo>
                  <a:pt x="1378740" y="816077"/>
                  <a:pt x="1741754" y="661441"/>
                  <a:pt x="2111578" y="527329"/>
                </a:cubicBezTo>
                <a:cubicBezTo>
                  <a:pt x="2148154" y="486689"/>
                  <a:pt x="2205227" y="457667"/>
                  <a:pt x="2221306" y="405409"/>
                </a:cubicBezTo>
                <a:cubicBezTo>
                  <a:pt x="2228275" y="382760"/>
                  <a:pt x="2183830" y="365660"/>
                  <a:pt x="2160346" y="368833"/>
                </a:cubicBezTo>
                <a:cubicBezTo>
                  <a:pt x="1727331" y="427349"/>
                  <a:pt x="1298778" y="515137"/>
                  <a:pt x="867994" y="588289"/>
                </a:cubicBezTo>
                <a:cubicBezTo>
                  <a:pt x="660730" y="718337"/>
                  <a:pt x="439995" y="829051"/>
                  <a:pt x="246202" y="978433"/>
                </a:cubicBezTo>
                <a:cubicBezTo>
                  <a:pt x="227434" y="992900"/>
                  <a:pt x="259104" y="1040445"/>
                  <a:pt x="282778" y="1039393"/>
                </a:cubicBezTo>
                <a:cubicBezTo>
                  <a:pt x="704831" y="1020635"/>
                  <a:pt x="1690923" y="708187"/>
                  <a:pt x="1916506" y="637057"/>
                </a:cubicBezTo>
                <a:cubicBezTo>
                  <a:pt x="1997992" y="611363"/>
                  <a:pt x="2231840" y="510100"/>
                  <a:pt x="2148154" y="527329"/>
                </a:cubicBezTo>
                <a:cubicBezTo>
                  <a:pt x="1906129" y="577158"/>
                  <a:pt x="864907" y="899263"/>
                  <a:pt x="758266" y="1112545"/>
                </a:cubicBezTo>
                <a:cubicBezTo>
                  <a:pt x="707218" y="1214641"/>
                  <a:pt x="2457682" y="564021"/>
                  <a:pt x="2196922" y="624865"/>
                </a:cubicBezTo>
                <a:cubicBezTo>
                  <a:pt x="1251121" y="845552"/>
                  <a:pt x="1063938" y="1006255"/>
                  <a:pt x="307162" y="1429537"/>
                </a:cubicBezTo>
                <a:cubicBezTo>
                  <a:pt x="311226" y="1441729"/>
                  <a:pt x="307233" y="1470383"/>
                  <a:pt x="319354" y="1466113"/>
                </a:cubicBezTo>
                <a:cubicBezTo>
                  <a:pt x="1034926" y="1214036"/>
                  <a:pt x="3154483" y="384768"/>
                  <a:pt x="2452954" y="673633"/>
                </a:cubicBezTo>
                <a:cubicBezTo>
                  <a:pt x="2025247" y="849747"/>
                  <a:pt x="2054233" y="826663"/>
                  <a:pt x="1453210" y="1222273"/>
                </a:cubicBezTo>
                <a:cubicBezTo>
                  <a:pt x="1386000" y="1266512"/>
                  <a:pt x="1209632" y="1427039"/>
                  <a:pt x="1282522" y="1392961"/>
                </a:cubicBezTo>
                <a:cubicBezTo>
                  <a:pt x="1664779" y="1214244"/>
                  <a:pt x="2391994" y="783361"/>
                  <a:pt x="2391994" y="783361"/>
                </a:cubicBezTo>
                <a:cubicBezTo>
                  <a:pt x="2533710" y="535358"/>
                  <a:pt x="2552053" y="552400"/>
                  <a:pt x="1818970" y="832129"/>
                </a:cubicBezTo>
                <a:cubicBezTo>
                  <a:pt x="1395987" y="993530"/>
                  <a:pt x="998042" y="1214145"/>
                  <a:pt x="587578" y="1405153"/>
                </a:cubicBezTo>
                <a:cubicBezTo>
                  <a:pt x="567258" y="1441729"/>
                  <a:pt x="485921" y="1524600"/>
                  <a:pt x="526618" y="1514881"/>
                </a:cubicBezTo>
                <a:cubicBezTo>
                  <a:pt x="876035" y="1431438"/>
                  <a:pt x="1745180" y="1074961"/>
                  <a:pt x="2111578" y="929665"/>
                </a:cubicBezTo>
                <a:cubicBezTo>
                  <a:pt x="2294607" y="783242"/>
                  <a:pt x="2572389" y="577091"/>
                  <a:pt x="1538554" y="990625"/>
                </a:cubicBezTo>
                <a:cubicBezTo>
                  <a:pt x="1162109" y="1141203"/>
                  <a:pt x="823290" y="1372641"/>
                  <a:pt x="465658" y="1563649"/>
                </a:cubicBezTo>
                <a:cubicBezTo>
                  <a:pt x="569502" y="1667493"/>
                  <a:pt x="534109" y="1651205"/>
                  <a:pt x="819226" y="1563649"/>
                </a:cubicBezTo>
                <a:cubicBezTo>
                  <a:pt x="1235786" y="1435729"/>
                  <a:pt x="1640154" y="1271041"/>
                  <a:pt x="2050618" y="1124737"/>
                </a:cubicBezTo>
                <a:cubicBezTo>
                  <a:pt x="2164410" y="1023137"/>
                  <a:pt x="2542467" y="845016"/>
                  <a:pt x="2391994" y="819937"/>
                </a:cubicBezTo>
                <a:cubicBezTo>
                  <a:pt x="2112112" y="773290"/>
                  <a:pt x="1259145" y="1554249"/>
                  <a:pt x="1172794" y="1624609"/>
                </a:cubicBezTo>
                <a:cubicBezTo>
                  <a:pt x="1102639" y="1750887"/>
                  <a:pt x="1052424" y="1787847"/>
                  <a:pt x="1258138" y="1673377"/>
                </a:cubicBezTo>
                <a:cubicBezTo>
                  <a:pt x="1716232" y="1418470"/>
                  <a:pt x="2623642" y="893089"/>
                  <a:pt x="2623642" y="893089"/>
                </a:cubicBezTo>
                <a:cubicBezTo>
                  <a:pt x="2916720" y="380203"/>
                  <a:pt x="2743757" y="718917"/>
                  <a:pt x="1343482" y="1490497"/>
                </a:cubicBezTo>
                <a:cubicBezTo>
                  <a:pt x="982715" y="1689287"/>
                  <a:pt x="609982" y="1874266"/>
                  <a:pt x="282778" y="2124481"/>
                </a:cubicBezTo>
                <a:cubicBezTo>
                  <a:pt x="159215" y="2218970"/>
                  <a:pt x="577831" y="2025153"/>
                  <a:pt x="721690" y="1965985"/>
                </a:cubicBezTo>
                <a:cubicBezTo>
                  <a:pt x="2998157" y="1029696"/>
                  <a:pt x="784728" y="1889801"/>
                  <a:pt x="2526106" y="1222273"/>
                </a:cubicBezTo>
                <a:cubicBezTo>
                  <a:pt x="2351354" y="1356385"/>
                  <a:pt x="2172744" y="1485615"/>
                  <a:pt x="2001850" y="1624609"/>
                </a:cubicBezTo>
                <a:cubicBezTo>
                  <a:pt x="1867789" y="1733645"/>
                  <a:pt x="1469309" y="1868087"/>
                  <a:pt x="1611706" y="1965985"/>
                </a:cubicBezTo>
                <a:cubicBezTo>
                  <a:pt x="1782237" y="2083225"/>
                  <a:pt x="2001850" y="1827809"/>
                  <a:pt x="2196922" y="1758721"/>
                </a:cubicBezTo>
                <a:cubicBezTo>
                  <a:pt x="2371674" y="1612417"/>
                  <a:pt x="2583359" y="1501327"/>
                  <a:pt x="2721178" y="1319809"/>
                </a:cubicBezTo>
                <a:cubicBezTo>
                  <a:pt x="2765686" y="1261189"/>
                  <a:pt x="2761012" y="1136315"/>
                  <a:pt x="2696794" y="1100353"/>
                </a:cubicBezTo>
                <a:cubicBezTo>
                  <a:pt x="2614015" y="1053997"/>
                  <a:pt x="2509850" y="1132865"/>
                  <a:pt x="2416378" y="1149121"/>
                </a:cubicBezTo>
                <a:cubicBezTo>
                  <a:pt x="2217242" y="1376705"/>
                  <a:pt x="2007882" y="1595733"/>
                  <a:pt x="1818970" y="1831873"/>
                </a:cubicBezTo>
                <a:cubicBezTo>
                  <a:pt x="1794885" y="1861979"/>
                  <a:pt x="1744588" y="1949162"/>
                  <a:pt x="1782394" y="1941601"/>
                </a:cubicBezTo>
                <a:cubicBezTo>
                  <a:pt x="1966658" y="1904748"/>
                  <a:pt x="2131898" y="1803425"/>
                  <a:pt x="2306650" y="1734337"/>
                </a:cubicBezTo>
                <a:cubicBezTo>
                  <a:pt x="2448890" y="1571777"/>
                  <a:pt x="2604979" y="1420363"/>
                  <a:pt x="2733370" y="1246657"/>
                </a:cubicBezTo>
                <a:cubicBezTo>
                  <a:pt x="2748064" y="1226777"/>
                  <a:pt x="2745803" y="1171332"/>
                  <a:pt x="2721178" y="1173505"/>
                </a:cubicBezTo>
                <a:cubicBezTo>
                  <a:pt x="2582706" y="1185723"/>
                  <a:pt x="2452954" y="1246657"/>
                  <a:pt x="2318842" y="1283233"/>
                </a:cubicBezTo>
                <a:cubicBezTo>
                  <a:pt x="2070938" y="1482369"/>
                  <a:pt x="1797978" y="1653814"/>
                  <a:pt x="1575130" y="1880641"/>
                </a:cubicBezTo>
                <a:cubicBezTo>
                  <a:pt x="1548261" y="1907990"/>
                  <a:pt x="1599284" y="1988912"/>
                  <a:pt x="1636090" y="1978177"/>
                </a:cubicBezTo>
                <a:cubicBezTo>
                  <a:pt x="1920922" y="1895101"/>
                  <a:pt x="2191285" y="1764467"/>
                  <a:pt x="2452954" y="1624609"/>
                </a:cubicBezTo>
                <a:cubicBezTo>
                  <a:pt x="3304356" y="1169549"/>
                  <a:pt x="3263140" y="1186810"/>
                  <a:pt x="2977210" y="1234465"/>
                </a:cubicBezTo>
                <a:cubicBezTo>
                  <a:pt x="2708986" y="1384833"/>
                  <a:pt x="2430246" y="1517816"/>
                  <a:pt x="2172538" y="1685569"/>
                </a:cubicBezTo>
                <a:cubicBezTo>
                  <a:pt x="1998067" y="1799139"/>
                  <a:pt x="1684858" y="1867535"/>
                  <a:pt x="1684858" y="2075713"/>
                </a:cubicBezTo>
                <a:cubicBezTo>
                  <a:pt x="1684858" y="2243276"/>
                  <a:pt x="2009978" y="1994433"/>
                  <a:pt x="2172538" y="1953793"/>
                </a:cubicBezTo>
                <a:cubicBezTo>
                  <a:pt x="2282266" y="1880641"/>
                  <a:pt x="2397370" y="1814973"/>
                  <a:pt x="2501722" y="1734337"/>
                </a:cubicBezTo>
                <a:cubicBezTo>
                  <a:pt x="2518119" y="1721666"/>
                  <a:pt x="2459057" y="1736797"/>
                  <a:pt x="2440762" y="1746529"/>
                </a:cubicBezTo>
                <a:cubicBezTo>
                  <a:pt x="2267198" y="1838850"/>
                  <a:pt x="1912372" y="1843226"/>
                  <a:pt x="1928698" y="2039137"/>
                </a:cubicBezTo>
                <a:cubicBezTo>
                  <a:pt x="1943765" y="2219940"/>
                  <a:pt x="2278202" y="1941601"/>
                  <a:pt x="2452954" y="1892833"/>
                </a:cubicBezTo>
                <a:cubicBezTo>
                  <a:pt x="2493594" y="1815617"/>
                  <a:pt x="2657833" y="1634133"/>
                  <a:pt x="2574874" y="1661185"/>
                </a:cubicBezTo>
                <a:cubicBezTo>
                  <a:pt x="2321746" y="1743727"/>
                  <a:pt x="2113065" y="1927148"/>
                  <a:pt x="1892122" y="2075713"/>
                </a:cubicBezTo>
                <a:cubicBezTo>
                  <a:pt x="1873961" y="2087925"/>
                  <a:pt x="1845865" y="2137402"/>
                  <a:pt x="1867738" y="2136673"/>
                </a:cubicBezTo>
                <a:cubicBezTo>
                  <a:pt x="1999979" y="2132265"/>
                  <a:pt x="2127834" y="2087905"/>
                  <a:pt x="2257882" y="2063521"/>
                </a:cubicBezTo>
                <a:cubicBezTo>
                  <a:pt x="2379802" y="1982241"/>
                  <a:pt x="2512659" y="1915356"/>
                  <a:pt x="2623642" y="1819681"/>
                </a:cubicBezTo>
                <a:cubicBezTo>
                  <a:pt x="2639337" y="1806151"/>
                  <a:pt x="2631900" y="1755375"/>
                  <a:pt x="2611450" y="1758721"/>
                </a:cubicBezTo>
                <a:cubicBezTo>
                  <a:pt x="2164662" y="1831832"/>
                  <a:pt x="1725498" y="1945665"/>
                  <a:pt x="1282522" y="2039137"/>
                </a:cubicBezTo>
                <a:cubicBezTo>
                  <a:pt x="1274394" y="2063521"/>
                  <a:pt x="1234449" y="2102315"/>
                  <a:pt x="1258138" y="2112289"/>
                </a:cubicBezTo>
                <a:cubicBezTo>
                  <a:pt x="1487188" y="2208731"/>
                  <a:pt x="1594100" y="2098446"/>
                  <a:pt x="1794586" y="2002561"/>
                </a:cubicBezTo>
                <a:cubicBezTo>
                  <a:pt x="1802714" y="1953793"/>
                  <a:pt x="1835866" y="1902721"/>
                  <a:pt x="1818970" y="1856257"/>
                </a:cubicBezTo>
                <a:cubicBezTo>
                  <a:pt x="1810522" y="1833025"/>
                  <a:pt x="1763298" y="1850969"/>
                  <a:pt x="1745818" y="1868449"/>
                </a:cubicBezTo>
                <a:cubicBezTo>
                  <a:pt x="1677588" y="1936679"/>
                  <a:pt x="1684858" y="1969343"/>
                  <a:pt x="1684858" y="2039137"/>
                </a:cubicBezTo>
              </a:path>
            </a:pathLst>
          </a:custGeom>
          <a:noFill/>
          <a:ln w="215900">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Google Shape;85;p13"/>
          <p:cNvSpPr/>
          <p:nvPr/>
        </p:nvSpPr>
        <p:spPr>
          <a:xfrm>
            <a:off x="4077072" y="368762"/>
            <a:ext cx="2752938" cy="623798"/>
          </a:xfrm>
          <a:prstGeom prst="rect">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i="0" u="none" strike="noStrike" cap="none"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Self</a:t>
            </a:r>
          </a:p>
          <a:p>
            <a:pPr marL="0" marR="0" lvl="0" indent="0" algn="ctr" rtl="0">
              <a:spcBef>
                <a:spcPts val="0"/>
              </a:spcBef>
              <a:spcAft>
                <a:spcPts val="0"/>
              </a:spcAft>
              <a:buNone/>
            </a:pPr>
            <a:r>
              <a:rPr lang="en-GB" sz="2400" b="1" dirty="0">
                <a:solidFill>
                  <a:schemeClr val="dk1"/>
                </a:solidFill>
                <a:latin typeface="Century" panose="02040604050505020304" pitchFamily="18" charset="0"/>
                <a:cs typeface="Times New Roman" panose="02020603050405020304"/>
                <a:sym typeface="Times New Roman" panose="02020603050405020304"/>
              </a:rPr>
              <a:t>Regulation</a:t>
            </a:r>
            <a:endParaRPr lang="en-GB" sz="2400" dirty="0">
              <a:latin typeface="Century" panose="02040604050505020304" pitchFamily="18" charset="0"/>
            </a:endParaRPr>
          </a:p>
        </p:txBody>
      </p:sp>
      <p:sp>
        <p:nvSpPr>
          <p:cNvPr id="37" name="Google Shape;105;p13"/>
          <p:cNvSpPr txBox="1"/>
          <p:nvPr/>
        </p:nvSpPr>
        <p:spPr>
          <a:xfrm>
            <a:off x="261113" y="9140455"/>
            <a:ext cx="2951863"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Follow us on Twitter </a:t>
            </a:r>
            <a:r>
              <a:rPr lang="en-GB"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@PsychMapping</a:t>
            </a:r>
            <a:endParaRPr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endParaRPr>
          </a:p>
        </p:txBody>
      </p:sp>
      <p:sp>
        <p:nvSpPr>
          <p:cNvPr id="7" name="Google Shape;113;p14"/>
          <p:cNvSpPr/>
          <p:nvPr/>
        </p:nvSpPr>
        <p:spPr>
          <a:xfrm>
            <a:off x="260648" y="2058125"/>
            <a:ext cx="6336704" cy="1886763"/>
          </a:xfrm>
          <a:prstGeom prst="rect">
            <a:avLst/>
          </a:prstGeom>
          <a:no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Identify </a:t>
            </a:r>
            <a:r>
              <a:rPr lang="en-GB" sz="2400"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mental skills you need to improve </a:t>
            </a:r>
            <a:r>
              <a:rPr lang="en-GB" sz="24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that you think are most relevant to exploring today's topic.</a:t>
            </a:r>
          </a:p>
        </p:txBody>
      </p:sp>
      <p:sp>
        <p:nvSpPr>
          <p:cNvPr id="16" name="Google Shape;105;p13"/>
          <p:cNvSpPr txBox="1"/>
          <p:nvPr/>
        </p:nvSpPr>
        <p:spPr>
          <a:xfrm>
            <a:off x="3789505" y="9131246"/>
            <a:ext cx="2951863" cy="64629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Find out more about us:</a:t>
            </a:r>
          </a:p>
          <a:p>
            <a:pPr marL="0" marR="0" lvl="0" indent="0" algn="r" rtl="0">
              <a:spcBef>
                <a:spcPts val="0"/>
              </a:spcBef>
              <a:spcAft>
                <a:spcPts val="0"/>
              </a:spcAft>
              <a:buNone/>
            </a:pPr>
            <a:r>
              <a:rPr lang="en-GB"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www.psychmapping.com</a:t>
            </a:r>
            <a:endParaRPr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endParaRPr>
          </a:p>
        </p:txBody>
      </p:sp>
      <p:pic>
        <p:nvPicPr>
          <p:cNvPr id="17" name="Picture 16"/>
          <p:cNvPicPr>
            <a:picLocks noChangeAspect="1"/>
          </p:cNvPicPr>
          <p:nvPr/>
        </p:nvPicPr>
        <p:blipFill>
          <a:blip r:embed="rId2"/>
          <a:stretch>
            <a:fillRect/>
          </a:stretch>
        </p:blipFill>
        <p:spPr>
          <a:xfrm>
            <a:off x="112213" y="186504"/>
            <a:ext cx="1444579" cy="1886176"/>
          </a:xfrm>
          <a:prstGeom prst="rect">
            <a:avLst/>
          </a:prstGeom>
        </p:spPr>
      </p:pic>
      <p:sp>
        <p:nvSpPr>
          <p:cNvPr id="18" name="Google Shape;114;p14"/>
          <p:cNvSpPr/>
          <p:nvPr/>
        </p:nvSpPr>
        <p:spPr>
          <a:xfrm>
            <a:off x="260648" y="5636510"/>
            <a:ext cx="6336704" cy="327693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Arial" panose="020B0604020202020204"/>
              <a:buChar char="•"/>
            </a:pPr>
            <a:r>
              <a:rPr lang="en-GB" sz="20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I feel it’s hard to…</a:t>
            </a:r>
          </a:p>
          <a:p>
            <a:pPr marL="285750" marR="0" lvl="0" indent="-285750" algn="l" rtl="0">
              <a:spcBef>
                <a:spcPts val="0"/>
              </a:spcBef>
              <a:spcAft>
                <a:spcPts val="0"/>
              </a:spcAft>
              <a:buClr>
                <a:schemeClr val="dk1"/>
              </a:buClr>
              <a:buSzPts val="1800"/>
              <a:buFont typeface="Arial" panose="020B0604020202020204"/>
              <a:buChar char="•"/>
            </a:pPr>
            <a:r>
              <a:rPr lang="en-GB" sz="20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Most of the time, I find it difficult to… </a:t>
            </a:r>
          </a:p>
          <a:p>
            <a:pPr marL="285750" marR="0" lvl="0" indent="-285750" algn="l" rtl="0">
              <a:spcBef>
                <a:spcPts val="0"/>
              </a:spcBef>
              <a:spcAft>
                <a:spcPts val="0"/>
              </a:spcAft>
              <a:buClr>
                <a:schemeClr val="dk1"/>
              </a:buClr>
              <a:buSzPts val="1800"/>
              <a:buFont typeface="Arial" panose="020B0604020202020204"/>
              <a:buChar char="•"/>
            </a:pPr>
            <a:r>
              <a:rPr lang="en-GB" sz="20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I don’t try to…</a:t>
            </a:r>
          </a:p>
          <a:p>
            <a:pPr marL="285750" marR="0" lvl="0" indent="-285750" algn="l" rtl="0">
              <a:spcBef>
                <a:spcPts val="0"/>
              </a:spcBef>
              <a:spcAft>
                <a:spcPts val="0"/>
              </a:spcAft>
              <a:buClr>
                <a:schemeClr val="dk1"/>
              </a:buClr>
              <a:buSzPts val="1800"/>
              <a:buFont typeface="Arial" panose="020B0604020202020204"/>
              <a:buChar char="•"/>
            </a:pPr>
            <a:r>
              <a:rPr lang="en-GB" sz="20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A weakness I feel I have is… </a:t>
            </a:r>
          </a:p>
          <a:p>
            <a:pPr marL="285750" marR="0" lvl="0" indent="-285750" algn="l" rtl="0">
              <a:spcBef>
                <a:spcPts val="0"/>
              </a:spcBef>
              <a:spcAft>
                <a:spcPts val="0"/>
              </a:spcAft>
              <a:buClr>
                <a:schemeClr val="dk1"/>
              </a:buClr>
              <a:buSzPts val="1800"/>
              <a:buFont typeface="Arial" panose="020B0604020202020204"/>
              <a:buChar char="•"/>
            </a:pPr>
            <a:endParaRPr lang="en-GB" sz="2000" dirty="0">
              <a:solidFill>
                <a:schemeClr val="dk1"/>
              </a:solidFill>
              <a:latin typeface="Times New Roman" panose="02020603050405020304"/>
              <a:cs typeface="Times New Roman" panose="02020603050405020304"/>
              <a:sym typeface="Times New Roman" panose="02020603050405020304"/>
            </a:endParaRPr>
          </a:p>
          <a:p>
            <a:pPr marR="0" lvl="0" algn="l" rtl="0">
              <a:spcBef>
                <a:spcPts val="0"/>
              </a:spcBef>
              <a:spcAft>
                <a:spcPts val="0"/>
              </a:spcAft>
              <a:buClr>
                <a:schemeClr val="dk1"/>
              </a:buClr>
              <a:buSzPts val="1800"/>
            </a:pPr>
            <a:r>
              <a:rPr lang="en-GB" sz="2000" dirty="0">
                <a:latin typeface="Century" panose="02040604050505020304" pitchFamily="18" charset="0"/>
              </a:rPr>
              <a:t>You could mention difficulties to control aspects in your daily life, your emotions, your goals and motivation, your thoughts, beliefs and attitudes, your self-image, your behaviour, your social interactions…</a:t>
            </a:r>
          </a:p>
          <a:p>
            <a:pPr marR="0" lvl="0" algn="l" rtl="0">
              <a:spcBef>
                <a:spcPts val="0"/>
              </a:spcBef>
              <a:spcAft>
                <a:spcPts val="0"/>
              </a:spcAft>
              <a:buClr>
                <a:schemeClr val="dk1"/>
              </a:buClr>
              <a:buSzPts val="1800"/>
            </a:pPr>
            <a:endParaRPr lang="en-GB" sz="1600" dirty="0"/>
          </a:p>
        </p:txBody>
      </p:sp>
      <p:pic>
        <p:nvPicPr>
          <p:cNvPr id="19" name="Google Shape;569;p25" descr="Lluvia de ideas"/>
          <p:cNvPicPr preferRelativeResize="0"/>
          <p:nvPr/>
        </p:nvPicPr>
        <p:blipFill rotWithShape="1">
          <a:blip r:embed="rId3"/>
          <a:srcRect/>
          <a:stretch>
            <a:fillRect/>
          </a:stretch>
        </p:blipFill>
        <p:spPr>
          <a:xfrm>
            <a:off x="3360853" y="4436205"/>
            <a:ext cx="914400" cy="914400"/>
          </a:xfrm>
          <a:prstGeom prst="rect">
            <a:avLst/>
          </a:prstGeom>
          <a:noFill/>
          <a:ln>
            <a:noFill/>
          </a:ln>
        </p:spPr>
      </p:pic>
      <p:pic>
        <p:nvPicPr>
          <p:cNvPr id="20" name="Google Shape;571;p25" descr="Dejar de seguir"/>
          <p:cNvPicPr preferRelativeResize="0"/>
          <p:nvPr/>
        </p:nvPicPr>
        <p:blipFill rotWithShape="1">
          <a:blip r:embed="rId4"/>
          <a:srcRect/>
          <a:stretch>
            <a:fillRect/>
          </a:stretch>
        </p:blipFill>
        <p:spPr>
          <a:xfrm>
            <a:off x="4628198" y="3224808"/>
            <a:ext cx="914400" cy="914400"/>
          </a:xfrm>
          <a:prstGeom prst="rect">
            <a:avLst/>
          </a:prstGeom>
          <a:noFill/>
          <a:ln>
            <a:noFill/>
          </a:ln>
        </p:spPr>
      </p:pic>
      <p:pic>
        <p:nvPicPr>
          <p:cNvPr id="21" name="Google Shape;572;p25" descr="Imagen que contiene computadora&#10;&#10;Descripción generada automáticamente"/>
          <p:cNvPicPr preferRelativeResize="0"/>
          <p:nvPr/>
        </p:nvPicPr>
        <p:blipFill rotWithShape="1">
          <a:blip r:embed="rId5"/>
          <a:srcRect/>
          <a:stretch>
            <a:fillRect/>
          </a:stretch>
        </p:blipFill>
        <p:spPr>
          <a:xfrm>
            <a:off x="5769360" y="4473626"/>
            <a:ext cx="900000" cy="900000"/>
          </a:xfrm>
          <a:prstGeom prst="rect">
            <a:avLst/>
          </a:prstGeom>
          <a:noFill/>
          <a:ln>
            <a:noFill/>
          </a:ln>
        </p:spPr>
      </p:pic>
      <p:pic>
        <p:nvPicPr>
          <p:cNvPr id="22" name="Google Shape;573;p25" descr="Cara de mareo con relleno sólido"/>
          <p:cNvPicPr preferRelativeResize="0"/>
          <p:nvPr/>
        </p:nvPicPr>
        <p:blipFill rotWithShape="1">
          <a:blip r:embed="rId6"/>
          <a:srcRect/>
          <a:stretch>
            <a:fillRect/>
          </a:stretch>
        </p:blipFill>
        <p:spPr>
          <a:xfrm>
            <a:off x="5579782" y="3504197"/>
            <a:ext cx="914400" cy="914400"/>
          </a:xfrm>
          <a:prstGeom prst="rect">
            <a:avLst/>
          </a:prstGeom>
          <a:noFill/>
          <a:ln>
            <a:noFill/>
          </a:ln>
        </p:spPr>
      </p:pic>
      <p:pic>
        <p:nvPicPr>
          <p:cNvPr id="23" name="Google Shape;574;p25" descr="salud y seguridad"/>
          <p:cNvPicPr preferRelativeResize="0"/>
          <p:nvPr/>
        </p:nvPicPr>
        <p:blipFill rotWithShape="1">
          <a:blip r:embed="rId7"/>
          <a:srcRect/>
          <a:stretch>
            <a:fillRect/>
          </a:stretch>
        </p:blipFill>
        <p:spPr>
          <a:xfrm>
            <a:off x="3618212" y="3504197"/>
            <a:ext cx="914400" cy="914400"/>
          </a:xfrm>
          <a:prstGeom prst="rect">
            <a:avLst/>
          </a:prstGeom>
          <a:noFill/>
          <a:ln>
            <a:noFill/>
          </a:ln>
        </p:spPr>
      </p:pic>
      <p:pic>
        <p:nvPicPr>
          <p:cNvPr id="24" name="Google Shape;575;p25" descr="Alta tensión"/>
          <p:cNvPicPr preferRelativeResize="0"/>
          <p:nvPr/>
        </p:nvPicPr>
        <p:blipFill rotWithShape="1">
          <a:blip r:embed="rId8"/>
          <a:srcRect/>
          <a:stretch>
            <a:fillRect/>
          </a:stretch>
        </p:blipFill>
        <p:spPr>
          <a:xfrm>
            <a:off x="5122582" y="5226460"/>
            <a:ext cx="914400" cy="914400"/>
          </a:xfrm>
          <a:prstGeom prst="rect">
            <a:avLst/>
          </a:prstGeom>
          <a:noFill/>
          <a:ln>
            <a:noFill/>
          </a:ln>
        </p:spPr>
      </p:pic>
      <p:sp>
        <p:nvSpPr>
          <p:cNvPr id="25" name="TextBox 24"/>
          <p:cNvSpPr txBox="1"/>
          <p:nvPr/>
        </p:nvSpPr>
        <p:spPr>
          <a:xfrm>
            <a:off x="6430849" y="0"/>
            <a:ext cx="441146" cy="369332"/>
          </a:xfrm>
          <a:prstGeom prst="rect">
            <a:avLst/>
          </a:prstGeom>
          <a:noFill/>
        </p:spPr>
        <p:txBody>
          <a:bodyPr wrap="none" lIns="91440" tIns="45720" rIns="91440" bIns="45720" rtlCol="0" anchor="t">
            <a:spAutoFit/>
          </a:bodyPr>
          <a:lstStyle/>
          <a:p>
            <a:r>
              <a:rPr lang="es-ES" dirty="0">
                <a:latin typeface="Century"/>
              </a:rPr>
              <a:t>20</a:t>
            </a:r>
            <a:endParaRPr lang="es-ES" dirty="0">
              <a:latin typeface="Century" panose="02040604050505020304" pitchFamily="18" charset="0"/>
            </a:endParaRPr>
          </a:p>
        </p:txBody>
      </p:sp>
      <p:cxnSp>
        <p:nvCxnSpPr>
          <p:cNvPr id="26" name="Straight Connector 25"/>
          <p:cNvCxnSpPr/>
          <p:nvPr/>
        </p:nvCxnSpPr>
        <p:spPr>
          <a:xfrm>
            <a:off x="1561211" y="1352600"/>
            <a:ext cx="5268799" cy="0"/>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0" y="8913440"/>
            <a:ext cx="6871995"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858000" cy="990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Freeform: Shape 17"/>
          <p:cNvSpPr/>
          <p:nvPr/>
        </p:nvSpPr>
        <p:spPr>
          <a:xfrm>
            <a:off x="1124585" y="3152775"/>
            <a:ext cx="4315968" cy="3008376"/>
          </a:xfrm>
          <a:custGeom>
            <a:avLst/>
            <a:gdLst>
              <a:gd name="connsiteX0" fmla="*/ 160858 w 3161670"/>
              <a:gd name="connsiteY0" fmla="*/ 515137 h 2150017"/>
              <a:gd name="connsiteX1" fmla="*/ 977722 w 3161670"/>
              <a:gd name="connsiteY1" fmla="*/ 246913 h 2150017"/>
              <a:gd name="connsiteX2" fmla="*/ 1538554 w 3161670"/>
              <a:gd name="connsiteY2" fmla="*/ 27457 h 2150017"/>
              <a:gd name="connsiteX3" fmla="*/ 1623898 w 3161670"/>
              <a:gd name="connsiteY3" fmla="*/ 3073 h 2150017"/>
              <a:gd name="connsiteX4" fmla="*/ 319354 w 3161670"/>
              <a:gd name="connsiteY4" fmla="*/ 576097 h 2150017"/>
              <a:gd name="connsiteX5" fmla="*/ 721690 w 3161670"/>
              <a:gd name="connsiteY5" fmla="*/ 563905 h 2150017"/>
              <a:gd name="connsiteX6" fmla="*/ 1038682 w 3161670"/>
              <a:gd name="connsiteY6" fmla="*/ 320065 h 2150017"/>
              <a:gd name="connsiteX7" fmla="*/ 965530 w 3161670"/>
              <a:gd name="connsiteY7" fmla="*/ 271297 h 2150017"/>
              <a:gd name="connsiteX8" fmla="*/ 721690 w 3161670"/>
              <a:gd name="connsiteY8" fmla="*/ 283489 h 2150017"/>
              <a:gd name="connsiteX9" fmla="*/ 392506 w 3161670"/>
              <a:gd name="connsiteY9" fmla="*/ 539521 h 2150017"/>
              <a:gd name="connsiteX10" fmla="*/ 709498 w 3161670"/>
              <a:gd name="connsiteY10" fmla="*/ 624865 h 2150017"/>
              <a:gd name="connsiteX11" fmla="*/ 1770202 w 3161670"/>
              <a:gd name="connsiteY11" fmla="*/ 320065 h 2150017"/>
              <a:gd name="connsiteX12" fmla="*/ 1818970 w 3161670"/>
              <a:gd name="connsiteY12" fmla="*/ 210337 h 2150017"/>
              <a:gd name="connsiteX13" fmla="*/ 1831162 w 3161670"/>
              <a:gd name="connsiteY13" fmla="*/ 161569 h 2150017"/>
              <a:gd name="connsiteX14" fmla="*/ 1770202 w 3161670"/>
              <a:gd name="connsiteY14" fmla="*/ 137185 h 2150017"/>
              <a:gd name="connsiteX15" fmla="*/ 1538554 w 3161670"/>
              <a:gd name="connsiteY15" fmla="*/ 124993 h 2150017"/>
              <a:gd name="connsiteX16" fmla="*/ 197434 w 3161670"/>
              <a:gd name="connsiteY16" fmla="*/ 515137 h 2150017"/>
              <a:gd name="connsiteX17" fmla="*/ 2362 w 3161670"/>
              <a:gd name="connsiteY17" fmla="*/ 722401 h 2150017"/>
              <a:gd name="connsiteX18" fmla="*/ 38938 w 3161670"/>
              <a:gd name="connsiteY18" fmla="*/ 771169 h 2150017"/>
              <a:gd name="connsiteX19" fmla="*/ 221818 w 3161670"/>
              <a:gd name="connsiteY19" fmla="*/ 795553 h 2150017"/>
              <a:gd name="connsiteX20" fmla="*/ 1721434 w 3161670"/>
              <a:gd name="connsiteY20" fmla="*/ 393217 h 2150017"/>
              <a:gd name="connsiteX21" fmla="*/ 1782394 w 3161670"/>
              <a:gd name="connsiteY21" fmla="*/ 246913 h 2150017"/>
              <a:gd name="connsiteX22" fmla="*/ 1709242 w 3161670"/>
              <a:gd name="connsiteY22" fmla="*/ 76225 h 2150017"/>
              <a:gd name="connsiteX23" fmla="*/ 185242 w 3161670"/>
              <a:gd name="connsiteY23" fmla="*/ 734593 h 2150017"/>
              <a:gd name="connsiteX24" fmla="*/ 1526362 w 3161670"/>
              <a:gd name="connsiteY24" fmla="*/ 624865 h 2150017"/>
              <a:gd name="connsiteX25" fmla="*/ 1745818 w 3161670"/>
              <a:gd name="connsiteY25" fmla="*/ 405409 h 2150017"/>
              <a:gd name="connsiteX26" fmla="*/ 1501978 w 3161670"/>
              <a:gd name="connsiteY26" fmla="*/ 246913 h 2150017"/>
              <a:gd name="connsiteX27" fmla="*/ 575386 w 3161670"/>
              <a:gd name="connsiteY27" fmla="*/ 588289 h 2150017"/>
              <a:gd name="connsiteX28" fmla="*/ 392506 w 3161670"/>
              <a:gd name="connsiteY28" fmla="*/ 832129 h 2150017"/>
              <a:gd name="connsiteX29" fmla="*/ 2404186 w 3161670"/>
              <a:gd name="connsiteY29" fmla="*/ 381025 h 2150017"/>
              <a:gd name="connsiteX30" fmla="*/ 2306650 w 3161670"/>
              <a:gd name="connsiteY30" fmla="*/ 295681 h 2150017"/>
              <a:gd name="connsiteX31" fmla="*/ 563194 w 3161670"/>
              <a:gd name="connsiteY31" fmla="*/ 917473 h 2150017"/>
              <a:gd name="connsiteX32" fmla="*/ 1002106 w 3161670"/>
              <a:gd name="connsiteY32" fmla="*/ 929665 h 2150017"/>
              <a:gd name="connsiteX33" fmla="*/ 2111578 w 3161670"/>
              <a:gd name="connsiteY33" fmla="*/ 527329 h 2150017"/>
              <a:gd name="connsiteX34" fmla="*/ 2221306 w 3161670"/>
              <a:gd name="connsiteY34" fmla="*/ 405409 h 2150017"/>
              <a:gd name="connsiteX35" fmla="*/ 2160346 w 3161670"/>
              <a:gd name="connsiteY35" fmla="*/ 368833 h 2150017"/>
              <a:gd name="connsiteX36" fmla="*/ 867994 w 3161670"/>
              <a:gd name="connsiteY36" fmla="*/ 588289 h 2150017"/>
              <a:gd name="connsiteX37" fmla="*/ 246202 w 3161670"/>
              <a:gd name="connsiteY37" fmla="*/ 978433 h 2150017"/>
              <a:gd name="connsiteX38" fmla="*/ 282778 w 3161670"/>
              <a:gd name="connsiteY38" fmla="*/ 1039393 h 2150017"/>
              <a:gd name="connsiteX39" fmla="*/ 1916506 w 3161670"/>
              <a:gd name="connsiteY39" fmla="*/ 637057 h 2150017"/>
              <a:gd name="connsiteX40" fmla="*/ 2148154 w 3161670"/>
              <a:gd name="connsiteY40" fmla="*/ 527329 h 2150017"/>
              <a:gd name="connsiteX41" fmla="*/ 758266 w 3161670"/>
              <a:gd name="connsiteY41" fmla="*/ 1112545 h 2150017"/>
              <a:gd name="connsiteX42" fmla="*/ 2196922 w 3161670"/>
              <a:gd name="connsiteY42" fmla="*/ 624865 h 2150017"/>
              <a:gd name="connsiteX43" fmla="*/ 307162 w 3161670"/>
              <a:gd name="connsiteY43" fmla="*/ 1429537 h 2150017"/>
              <a:gd name="connsiteX44" fmla="*/ 319354 w 3161670"/>
              <a:gd name="connsiteY44" fmla="*/ 1466113 h 2150017"/>
              <a:gd name="connsiteX45" fmla="*/ 2452954 w 3161670"/>
              <a:gd name="connsiteY45" fmla="*/ 673633 h 2150017"/>
              <a:gd name="connsiteX46" fmla="*/ 1453210 w 3161670"/>
              <a:gd name="connsiteY46" fmla="*/ 1222273 h 2150017"/>
              <a:gd name="connsiteX47" fmla="*/ 1282522 w 3161670"/>
              <a:gd name="connsiteY47" fmla="*/ 1392961 h 2150017"/>
              <a:gd name="connsiteX48" fmla="*/ 2391994 w 3161670"/>
              <a:gd name="connsiteY48" fmla="*/ 783361 h 2150017"/>
              <a:gd name="connsiteX49" fmla="*/ 1818970 w 3161670"/>
              <a:gd name="connsiteY49" fmla="*/ 832129 h 2150017"/>
              <a:gd name="connsiteX50" fmla="*/ 587578 w 3161670"/>
              <a:gd name="connsiteY50" fmla="*/ 1405153 h 2150017"/>
              <a:gd name="connsiteX51" fmla="*/ 526618 w 3161670"/>
              <a:gd name="connsiteY51" fmla="*/ 1514881 h 2150017"/>
              <a:gd name="connsiteX52" fmla="*/ 2111578 w 3161670"/>
              <a:gd name="connsiteY52" fmla="*/ 929665 h 2150017"/>
              <a:gd name="connsiteX53" fmla="*/ 1538554 w 3161670"/>
              <a:gd name="connsiteY53" fmla="*/ 990625 h 2150017"/>
              <a:gd name="connsiteX54" fmla="*/ 465658 w 3161670"/>
              <a:gd name="connsiteY54" fmla="*/ 1563649 h 2150017"/>
              <a:gd name="connsiteX55" fmla="*/ 819226 w 3161670"/>
              <a:gd name="connsiteY55" fmla="*/ 1563649 h 2150017"/>
              <a:gd name="connsiteX56" fmla="*/ 2050618 w 3161670"/>
              <a:gd name="connsiteY56" fmla="*/ 1124737 h 2150017"/>
              <a:gd name="connsiteX57" fmla="*/ 2391994 w 3161670"/>
              <a:gd name="connsiteY57" fmla="*/ 819937 h 2150017"/>
              <a:gd name="connsiteX58" fmla="*/ 1172794 w 3161670"/>
              <a:gd name="connsiteY58" fmla="*/ 1624609 h 2150017"/>
              <a:gd name="connsiteX59" fmla="*/ 1258138 w 3161670"/>
              <a:gd name="connsiteY59" fmla="*/ 1673377 h 2150017"/>
              <a:gd name="connsiteX60" fmla="*/ 2623642 w 3161670"/>
              <a:gd name="connsiteY60" fmla="*/ 893089 h 2150017"/>
              <a:gd name="connsiteX61" fmla="*/ 1343482 w 3161670"/>
              <a:gd name="connsiteY61" fmla="*/ 1490497 h 2150017"/>
              <a:gd name="connsiteX62" fmla="*/ 282778 w 3161670"/>
              <a:gd name="connsiteY62" fmla="*/ 2124481 h 2150017"/>
              <a:gd name="connsiteX63" fmla="*/ 721690 w 3161670"/>
              <a:gd name="connsiteY63" fmla="*/ 1965985 h 2150017"/>
              <a:gd name="connsiteX64" fmla="*/ 2526106 w 3161670"/>
              <a:gd name="connsiteY64" fmla="*/ 1222273 h 2150017"/>
              <a:gd name="connsiteX65" fmla="*/ 2001850 w 3161670"/>
              <a:gd name="connsiteY65" fmla="*/ 1624609 h 2150017"/>
              <a:gd name="connsiteX66" fmla="*/ 1611706 w 3161670"/>
              <a:gd name="connsiteY66" fmla="*/ 1965985 h 2150017"/>
              <a:gd name="connsiteX67" fmla="*/ 2196922 w 3161670"/>
              <a:gd name="connsiteY67" fmla="*/ 1758721 h 2150017"/>
              <a:gd name="connsiteX68" fmla="*/ 2721178 w 3161670"/>
              <a:gd name="connsiteY68" fmla="*/ 1319809 h 2150017"/>
              <a:gd name="connsiteX69" fmla="*/ 2696794 w 3161670"/>
              <a:gd name="connsiteY69" fmla="*/ 1100353 h 2150017"/>
              <a:gd name="connsiteX70" fmla="*/ 2416378 w 3161670"/>
              <a:gd name="connsiteY70" fmla="*/ 1149121 h 2150017"/>
              <a:gd name="connsiteX71" fmla="*/ 1818970 w 3161670"/>
              <a:gd name="connsiteY71" fmla="*/ 1831873 h 2150017"/>
              <a:gd name="connsiteX72" fmla="*/ 1782394 w 3161670"/>
              <a:gd name="connsiteY72" fmla="*/ 1941601 h 2150017"/>
              <a:gd name="connsiteX73" fmla="*/ 2306650 w 3161670"/>
              <a:gd name="connsiteY73" fmla="*/ 1734337 h 2150017"/>
              <a:gd name="connsiteX74" fmla="*/ 2733370 w 3161670"/>
              <a:gd name="connsiteY74" fmla="*/ 1246657 h 2150017"/>
              <a:gd name="connsiteX75" fmla="*/ 2721178 w 3161670"/>
              <a:gd name="connsiteY75" fmla="*/ 1173505 h 2150017"/>
              <a:gd name="connsiteX76" fmla="*/ 2318842 w 3161670"/>
              <a:gd name="connsiteY76" fmla="*/ 1283233 h 2150017"/>
              <a:gd name="connsiteX77" fmla="*/ 1575130 w 3161670"/>
              <a:gd name="connsiteY77" fmla="*/ 1880641 h 2150017"/>
              <a:gd name="connsiteX78" fmla="*/ 1636090 w 3161670"/>
              <a:gd name="connsiteY78" fmla="*/ 1978177 h 2150017"/>
              <a:gd name="connsiteX79" fmla="*/ 2452954 w 3161670"/>
              <a:gd name="connsiteY79" fmla="*/ 1624609 h 2150017"/>
              <a:gd name="connsiteX80" fmla="*/ 2977210 w 3161670"/>
              <a:gd name="connsiteY80" fmla="*/ 1234465 h 2150017"/>
              <a:gd name="connsiteX81" fmla="*/ 2172538 w 3161670"/>
              <a:gd name="connsiteY81" fmla="*/ 1685569 h 2150017"/>
              <a:gd name="connsiteX82" fmla="*/ 1684858 w 3161670"/>
              <a:gd name="connsiteY82" fmla="*/ 2075713 h 2150017"/>
              <a:gd name="connsiteX83" fmla="*/ 2172538 w 3161670"/>
              <a:gd name="connsiteY83" fmla="*/ 1953793 h 2150017"/>
              <a:gd name="connsiteX84" fmla="*/ 2501722 w 3161670"/>
              <a:gd name="connsiteY84" fmla="*/ 1734337 h 2150017"/>
              <a:gd name="connsiteX85" fmla="*/ 2440762 w 3161670"/>
              <a:gd name="connsiteY85" fmla="*/ 1746529 h 2150017"/>
              <a:gd name="connsiteX86" fmla="*/ 1928698 w 3161670"/>
              <a:gd name="connsiteY86" fmla="*/ 2039137 h 2150017"/>
              <a:gd name="connsiteX87" fmla="*/ 2452954 w 3161670"/>
              <a:gd name="connsiteY87" fmla="*/ 1892833 h 2150017"/>
              <a:gd name="connsiteX88" fmla="*/ 2574874 w 3161670"/>
              <a:gd name="connsiteY88" fmla="*/ 1661185 h 2150017"/>
              <a:gd name="connsiteX89" fmla="*/ 1892122 w 3161670"/>
              <a:gd name="connsiteY89" fmla="*/ 2075713 h 2150017"/>
              <a:gd name="connsiteX90" fmla="*/ 1867738 w 3161670"/>
              <a:gd name="connsiteY90" fmla="*/ 2136673 h 2150017"/>
              <a:gd name="connsiteX91" fmla="*/ 2257882 w 3161670"/>
              <a:gd name="connsiteY91" fmla="*/ 2063521 h 2150017"/>
              <a:gd name="connsiteX92" fmla="*/ 2623642 w 3161670"/>
              <a:gd name="connsiteY92" fmla="*/ 1819681 h 2150017"/>
              <a:gd name="connsiteX93" fmla="*/ 2611450 w 3161670"/>
              <a:gd name="connsiteY93" fmla="*/ 1758721 h 2150017"/>
              <a:gd name="connsiteX94" fmla="*/ 1282522 w 3161670"/>
              <a:gd name="connsiteY94" fmla="*/ 2039137 h 2150017"/>
              <a:gd name="connsiteX95" fmla="*/ 1258138 w 3161670"/>
              <a:gd name="connsiteY95" fmla="*/ 2112289 h 2150017"/>
              <a:gd name="connsiteX96" fmla="*/ 1794586 w 3161670"/>
              <a:gd name="connsiteY96" fmla="*/ 2002561 h 2150017"/>
              <a:gd name="connsiteX97" fmla="*/ 1818970 w 3161670"/>
              <a:gd name="connsiteY97" fmla="*/ 1856257 h 2150017"/>
              <a:gd name="connsiteX98" fmla="*/ 1745818 w 3161670"/>
              <a:gd name="connsiteY98" fmla="*/ 1868449 h 2150017"/>
              <a:gd name="connsiteX99" fmla="*/ 1684858 w 3161670"/>
              <a:gd name="connsiteY99" fmla="*/ 2039137 h 2150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161670" h="2150017">
                <a:moveTo>
                  <a:pt x="160858" y="515137"/>
                </a:moveTo>
                <a:cubicBezTo>
                  <a:pt x="745756" y="268864"/>
                  <a:pt x="-90471" y="610553"/>
                  <a:pt x="977722" y="246913"/>
                </a:cubicBezTo>
                <a:cubicBezTo>
                  <a:pt x="1167759" y="182220"/>
                  <a:pt x="1350735" y="98332"/>
                  <a:pt x="1538554" y="27457"/>
                </a:cubicBezTo>
                <a:cubicBezTo>
                  <a:pt x="1566235" y="17011"/>
                  <a:pt x="1650979" y="-8843"/>
                  <a:pt x="1623898" y="3073"/>
                </a:cubicBezTo>
                <a:cubicBezTo>
                  <a:pt x="157190" y="648425"/>
                  <a:pt x="1063810" y="218758"/>
                  <a:pt x="319354" y="576097"/>
                </a:cubicBezTo>
                <a:cubicBezTo>
                  <a:pt x="463886" y="612230"/>
                  <a:pt x="543244" y="644381"/>
                  <a:pt x="721690" y="563905"/>
                </a:cubicBezTo>
                <a:cubicBezTo>
                  <a:pt x="843213" y="509101"/>
                  <a:pt x="1038682" y="320065"/>
                  <a:pt x="1038682" y="320065"/>
                </a:cubicBezTo>
                <a:cubicBezTo>
                  <a:pt x="1014298" y="303809"/>
                  <a:pt x="994643" y="274656"/>
                  <a:pt x="965530" y="271297"/>
                </a:cubicBezTo>
                <a:cubicBezTo>
                  <a:pt x="884685" y="261969"/>
                  <a:pt x="799294" y="258982"/>
                  <a:pt x="721690" y="283489"/>
                </a:cubicBezTo>
                <a:cubicBezTo>
                  <a:pt x="554393" y="336320"/>
                  <a:pt x="496565" y="423900"/>
                  <a:pt x="392506" y="539521"/>
                </a:cubicBezTo>
                <a:cubicBezTo>
                  <a:pt x="478638" y="668720"/>
                  <a:pt x="449506" y="667603"/>
                  <a:pt x="709498" y="624865"/>
                </a:cubicBezTo>
                <a:cubicBezTo>
                  <a:pt x="1067526" y="566011"/>
                  <a:pt x="1426299" y="434699"/>
                  <a:pt x="1770202" y="320065"/>
                </a:cubicBezTo>
                <a:cubicBezTo>
                  <a:pt x="1786458" y="283489"/>
                  <a:pt x="1804602" y="247695"/>
                  <a:pt x="1818970" y="210337"/>
                </a:cubicBezTo>
                <a:cubicBezTo>
                  <a:pt x="1824985" y="194698"/>
                  <a:pt x="1840457" y="175511"/>
                  <a:pt x="1831162" y="161569"/>
                </a:cubicBezTo>
                <a:cubicBezTo>
                  <a:pt x="1819022" y="143359"/>
                  <a:pt x="1791918" y="139900"/>
                  <a:pt x="1770202" y="137185"/>
                </a:cubicBezTo>
                <a:cubicBezTo>
                  <a:pt x="1693476" y="127594"/>
                  <a:pt x="1615770" y="129057"/>
                  <a:pt x="1538554" y="124993"/>
                </a:cubicBezTo>
                <a:cubicBezTo>
                  <a:pt x="1091514" y="255041"/>
                  <a:pt x="631349" y="346392"/>
                  <a:pt x="197434" y="515137"/>
                </a:cubicBezTo>
                <a:cubicBezTo>
                  <a:pt x="109010" y="549524"/>
                  <a:pt x="52300" y="641732"/>
                  <a:pt x="2362" y="722401"/>
                </a:cubicBezTo>
                <a:cubicBezTo>
                  <a:pt x="-8334" y="739678"/>
                  <a:pt x="19661" y="764743"/>
                  <a:pt x="38938" y="771169"/>
                </a:cubicBezTo>
                <a:cubicBezTo>
                  <a:pt x="97282" y="790617"/>
                  <a:pt x="160858" y="787425"/>
                  <a:pt x="221818" y="795553"/>
                </a:cubicBezTo>
                <a:cubicBezTo>
                  <a:pt x="594185" y="722792"/>
                  <a:pt x="1329057" y="661182"/>
                  <a:pt x="1721434" y="393217"/>
                </a:cubicBezTo>
                <a:cubicBezTo>
                  <a:pt x="1765063" y="363422"/>
                  <a:pt x="1762074" y="295681"/>
                  <a:pt x="1782394" y="246913"/>
                </a:cubicBezTo>
                <a:cubicBezTo>
                  <a:pt x="1758010" y="190017"/>
                  <a:pt x="1770099" y="64903"/>
                  <a:pt x="1709242" y="76225"/>
                </a:cubicBezTo>
                <a:cubicBezTo>
                  <a:pt x="171586" y="362300"/>
                  <a:pt x="271441" y="44997"/>
                  <a:pt x="185242" y="734593"/>
                </a:cubicBezTo>
                <a:cubicBezTo>
                  <a:pt x="638023" y="1006262"/>
                  <a:pt x="446910" y="926746"/>
                  <a:pt x="1526362" y="624865"/>
                </a:cubicBezTo>
                <a:cubicBezTo>
                  <a:pt x="1625992" y="597002"/>
                  <a:pt x="1672666" y="478561"/>
                  <a:pt x="1745818" y="405409"/>
                </a:cubicBezTo>
                <a:cubicBezTo>
                  <a:pt x="1762309" y="273479"/>
                  <a:pt x="1807508" y="174468"/>
                  <a:pt x="1501978" y="246913"/>
                </a:cubicBezTo>
                <a:cubicBezTo>
                  <a:pt x="1181699" y="322855"/>
                  <a:pt x="884250" y="474497"/>
                  <a:pt x="575386" y="588289"/>
                </a:cubicBezTo>
                <a:cubicBezTo>
                  <a:pt x="514426" y="669569"/>
                  <a:pt x="290921" y="830378"/>
                  <a:pt x="392506" y="832129"/>
                </a:cubicBezTo>
                <a:cubicBezTo>
                  <a:pt x="1675616" y="854252"/>
                  <a:pt x="1659241" y="797318"/>
                  <a:pt x="2404186" y="381025"/>
                </a:cubicBezTo>
                <a:cubicBezTo>
                  <a:pt x="2371674" y="352577"/>
                  <a:pt x="2349448" y="289791"/>
                  <a:pt x="2306650" y="295681"/>
                </a:cubicBezTo>
                <a:cubicBezTo>
                  <a:pt x="1080636" y="464399"/>
                  <a:pt x="1318221" y="396145"/>
                  <a:pt x="563194" y="917473"/>
                </a:cubicBezTo>
                <a:cubicBezTo>
                  <a:pt x="597052" y="1120622"/>
                  <a:pt x="562279" y="1062311"/>
                  <a:pt x="1002106" y="929665"/>
                </a:cubicBezTo>
                <a:cubicBezTo>
                  <a:pt x="1378740" y="816077"/>
                  <a:pt x="1741754" y="661441"/>
                  <a:pt x="2111578" y="527329"/>
                </a:cubicBezTo>
                <a:cubicBezTo>
                  <a:pt x="2148154" y="486689"/>
                  <a:pt x="2205227" y="457667"/>
                  <a:pt x="2221306" y="405409"/>
                </a:cubicBezTo>
                <a:cubicBezTo>
                  <a:pt x="2228275" y="382760"/>
                  <a:pt x="2183830" y="365660"/>
                  <a:pt x="2160346" y="368833"/>
                </a:cubicBezTo>
                <a:cubicBezTo>
                  <a:pt x="1727331" y="427349"/>
                  <a:pt x="1298778" y="515137"/>
                  <a:pt x="867994" y="588289"/>
                </a:cubicBezTo>
                <a:cubicBezTo>
                  <a:pt x="660730" y="718337"/>
                  <a:pt x="439995" y="829051"/>
                  <a:pt x="246202" y="978433"/>
                </a:cubicBezTo>
                <a:cubicBezTo>
                  <a:pt x="227434" y="992900"/>
                  <a:pt x="259104" y="1040445"/>
                  <a:pt x="282778" y="1039393"/>
                </a:cubicBezTo>
                <a:cubicBezTo>
                  <a:pt x="704831" y="1020635"/>
                  <a:pt x="1690923" y="708187"/>
                  <a:pt x="1916506" y="637057"/>
                </a:cubicBezTo>
                <a:cubicBezTo>
                  <a:pt x="1997992" y="611363"/>
                  <a:pt x="2231840" y="510100"/>
                  <a:pt x="2148154" y="527329"/>
                </a:cubicBezTo>
                <a:cubicBezTo>
                  <a:pt x="1906129" y="577158"/>
                  <a:pt x="864907" y="899263"/>
                  <a:pt x="758266" y="1112545"/>
                </a:cubicBezTo>
                <a:cubicBezTo>
                  <a:pt x="707218" y="1214641"/>
                  <a:pt x="2457682" y="564021"/>
                  <a:pt x="2196922" y="624865"/>
                </a:cubicBezTo>
                <a:cubicBezTo>
                  <a:pt x="1251121" y="845552"/>
                  <a:pt x="1063938" y="1006255"/>
                  <a:pt x="307162" y="1429537"/>
                </a:cubicBezTo>
                <a:cubicBezTo>
                  <a:pt x="311226" y="1441729"/>
                  <a:pt x="307233" y="1470383"/>
                  <a:pt x="319354" y="1466113"/>
                </a:cubicBezTo>
                <a:cubicBezTo>
                  <a:pt x="1034926" y="1214036"/>
                  <a:pt x="3154483" y="384768"/>
                  <a:pt x="2452954" y="673633"/>
                </a:cubicBezTo>
                <a:cubicBezTo>
                  <a:pt x="2025247" y="849747"/>
                  <a:pt x="2054233" y="826663"/>
                  <a:pt x="1453210" y="1222273"/>
                </a:cubicBezTo>
                <a:cubicBezTo>
                  <a:pt x="1386000" y="1266512"/>
                  <a:pt x="1209632" y="1427039"/>
                  <a:pt x="1282522" y="1392961"/>
                </a:cubicBezTo>
                <a:cubicBezTo>
                  <a:pt x="1664779" y="1214244"/>
                  <a:pt x="2391994" y="783361"/>
                  <a:pt x="2391994" y="783361"/>
                </a:cubicBezTo>
                <a:cubicBezTo>
                  <a:pt x="2533710" y="535358"/>
                  <a:pt x="2552053" y="552400"/>
                  <a:pt x="1818970" y="832129"/>
                </a:cubicBezTo>
                <a:cubicBezTo>
                  <a:pt x="1395987" y="993530"/>
                  <a:pt x="998042" y="1214145"/>
                  <a:pt x="587578" y="1405153"/>
                </a:cubicBezTo>
                <a:cubicBezTo>
                  <a:pt x="567258" y="1441729"/>
                  <a:pt x="485921" y="1524600"/>
                  <a:pt x="526618" y="1514881"/>
                </a:cubicBezTo>
                <a:cubicBezTo>
                  <a:pt x="876035" y="1431438"/>
                  <a:pt x="1745180" y="1074961"/>
                  <a:pt x="2111578" y="929665"/>
                </a:cubicBezTo>
                <a:cubicBezTo>
                  <a:pt x="2294607" y="783242"/>
                  <a:pt x="2572389" y="577091"/>
                  <a:pt x="1538554" y="990625"/>
                </a:cubicBezTo>
                <a:cubicBezTo>
                  <a:pt x="1162109" y="1141203"/>
                  <a:pt x="823290" y="1372641"/>
                  <a:pt x="465658" y="1563649"/>
                </a:cubicBezTo>
                <a:cubicBezTo>
                  <a:pt x="569502" y="1667493"/>
                  <a:pt x="534109" y="1651205"/>
                  <a:pt x="819226" y="1563649"/>
                </a:cubicBezTo>
                <a:cubicBezTo>
                  <a:pt x="1235786" y="1435729"/>
                  <a:pt x="1640154" y="1271041"/>
                  <a:pt x="2050618" y="1124737"/>
                </a:cubicBezTo>
                <a:cubicBezTo>
                  <a:pt x="2164410" y="1023137"/>
                  <a:pt x="2542467" y="845016"/>
                  <a:pt x="2391994" y="819937"/>
                </a:cubicBezTo>
                <a:cubicBezTo>
                  <a:pt x="2112112" y="773290"/>
                  <a:pt x="1259145" y="1554249"/>
                  <a:pt x="1172794" y="1624609"/>
                </a:cubicBezTo>
                <a:cubicBezTo>
                  <a:pt x="1102639" y="1750887"/>
                  <a:pt x="1052424" y="1787847"/>
                  <a:pt x="1258138" y="1673377"/>
                </a:cubicBezTo>
                <a:cubicBezTo>
                  <a:pt x="1716232" y="1418470"/>
                  <a:pt x="2623642" y="893089"/>
                  <a:pt x="2623642" y="893089"/>
                </a:cubicBezTo>
                <a:cubicBezTo>
                  <a:pt x="2916720" y="380203"/>
                  <a:pt x="2743757" y="718917"/>
                  <a:pt x="1343482" y="1490497"/>
                </a:cubicBezTo>
                <a:cubicBezTo>
                  <a:pt x="982715" y="1689287"/>
                  <a:pt x="609982" y="1874266"/>
                  <a:pt x="282778" y="2124481"/>
                </a:cubicBezTo>
                <a:cubicBezTo>
                  <a:pt x="159215" y="2218970"/>
                  <a:pt x="577831" y="2025153"/>
                  <a:pt x="721690" y="1965985"/>
                </a:cubicBezTo>
                <a:cubicBezTo>
                  <a:pt x="2998157" y="1029696"/>
                  <a:pt x="784728" y="1889801"/>
                  <a:pt x="2526106" y="1222273"/>
                </a:cubicBezTo>
                <a:cubicBezTo>
                  <a:pt x="2351354" y="1356385"/>
                  <a:pt x="2172744" y="1485615"/>
                  <a:pt x="2001850" y="1624609"/>
                </a:cubicBezTo>
                <a:cubicBezTo>
                  <a:pt x="1867789" y="1733645"/>
                  <a:pt x="1469309" y="1868087"/>
                  <a:pt x="1611706" y="1965985"/>
                </a:cubicBezTo>
                <a:cubicBezTo>
                  <a:pt x="1782237" y="2083225"/>
                  <a:pt x="2001850" y="1827809"/>
                  <a:pt x="2196922" y="1758721"/>
                </a:cubicBezTo>
                <a:cubicBezTo>
                  <a:pt x="2371674" y="1612417"/>
                  <a:pt x="2583359" y="1501327"/>
                  <a:pt x="2721178" y="1319809"/>
                </a:cubicBezTo>
                <a:cubicBezTo>
                  <a:pt x="2765686" y="1261189"/>
                  <a:pt x="2761012" y="1136315"/>
                  <a:pt x="2696794" y="1100353"/>
                </a:cubicBezTo>
                <a:cubicBezTo>
                  <a:pt x="2614015" y="1053997"/>
                  <a:pt x="2509850" y="1132865"/>
                  <a:pt x="2416378" y="1149121"/>
                </a:cubicBezTo>
                <a:cubicBezTo>
                  <a:pt x="2217242" y="1376705"/>
                  <a:pt x="2007882" y="1595733"/>
                  <a:pt x="1818970" y="1831873"/>
                </a:cubicBezTo>
                <a:cubicBezTo>
                  <a:pt x="1794885" y="1861979"/>
                  <a:pt x="1744588" y="1949162"/>
                  <a:pt x="1782394" y="1941601"/>
                </a:cubicBezTo>
                <a:cubicBezTo>
                  <a:pt x="1966658" y="1904748"/>
                  <a:pt x="2131898" y="1803425"/>
                  <a:pt x="2306650" y="1734337"/>
                </a:cubicBezTo>
                <a:cubicBezTo>
                  <a:pt x="2448890" y="1571777"/>
                  <a:pt x="2604979" y="1420363"/>
                  <a:pt x="2733370" y="1246657"/>
                </a:cubicBezTo>
                <a:cubicBezTo>
                  <a:pt x="2748064" y="1226777"/>
                  <a:pt x="2745803" y="1171332"/>
                  <a:pt x="2721178" y="1173505"/>
                </a:cubicBezTo>
                <a:cubicBezTo>
                  <a:pt x="2582706" y="1185723"/>
                  <a:pt x="2452954" y="1246657"/>
                  <a:pt x="2318842" y="1283233"/>
                </a:cubicBezTo>
                <a:cubicBezTo>
                  <a:pt x="2070938" y="1482369"/>
                  <a:pt x="1797978" y="1653814"/>
                  <a:pt x="1575130" y="1880641"/>
                </a:cubicBezTo>
                <a:cubicBezTo>
                  <a:pt x="1548261" y="1907990"/>
                  <a:pt x="1599284" y="1988912"/>
                  <a:pt x="1636090" y="1978177"/>
                </a:cubicBezTo>
                <a:cubicBezTo>
                  <a:pt x="1920922" y="1895101"/>
                  <a:pt x="2191285" y="1764467"/>
                  <a:pt x="2452954" y="1624609"/>
                </a:cubicBezTo>
                <a:cubicBezTo>
                  <a:pt x="3304356" y="1169549"/>
                  <a:pt x="3263140" y="1186810"/>
                  <a:pt x="2977210" y="1234465"/>
                </a:cubicBezTo>
                <a:cubicBezTo>
                  <a:pt x="2708986" y="1384833"/>
                  <a:pt x="2430246" y="1517816"/>
                  <a:pt x="2172538" y="1685569"/>
                </a:cubicBezTo>
                <a:cubicBezTo>
                  <a:pt x="1998067" y="1799139"/>
                  <a:pt x="1684858" y="1867535"/>
                  <a:pt x="1684858" y="2075713"/>
                </a:cubicBezTo>
                <a:cubicBezTo>
                  <a:pt x="1684858" y="2243276"/>
                  <a:pt x="2009978" y="1994433"/>
                  <a:pt x="2172538" y="1953793"/>
                </a:cubicBezTo>
                <a:cubicBezTo>
                  <a:pt x="2282266" y="1880641"/>
                  <a:pt x="2397370" y="1814973"/>
                  <a:pt x="2501722" y="1734337"/>
                </a:cubicBezTo>
                <a:cubicBezTo>
                  <a:pt x="2518119" y="1721666"/>
                  <a:pt x="2459057" y="1736797"/>
                  <a:pt x="2440762" y="1746529"/>
                </a:cubicBezTo>
                <a:cubicBezTo>
                  <a:pt x="2267198" y="1838850"/>
                  <a:pt x="1912372" y="1843226"/>
                  <a:pt x="1928698" y="2039137"/>
                </a:cubicBezTo>
                <a:cubicBezTo>
                  <a:pt x="1943765" y="2219940"/>
                  <a:pt x="2278202" y="1941601"/>
                  <a:pt x="2452954" y="1892833"/>
                </a:cubicBezTo>
                <a:cubicBezTo>
                  <a:pt x="2493594" y="1815617"/>
                  <a:pt x="2657833" y="1634133"/>
                  <a:pt x="2574874" y="1661185"/>
                </a:cubicBezTo>
                <a:cubicBezTo>
                  <a:pt x="2321746" y="1743727"/>
                  <a:pt x="2113065" y="1927148"/>
                  <a:pt x="1892122" y="2075713"/>
                </a:cubicBezTo>
                <a:cubicBezTo>
                  <a:pt x="1873961" y="2087925"/>
                  <a:pt x="1845865" y="2137402"/>
                  <a:pt x="1867738" y="2136673"/>
                </a:cubicBezTo>
                <a:cubicBezTo>
                  <a:pt x="1999979" y="2132265"/>
                  <a:pt x="2127834" y="2087905"/>
                  <a:pt x="2257882" y="2063521"/>
                </a:cubicBezTo>
                <a:cubicBezTo>
                  <a:pt x="2379802" y="1982241"/>
                  <a:pt x="2512659" y="1915356"/>
                  <a:pt x="2623642" y="1819681"/>
                </a:cubicBezTo>
                <a:cubicBezTo>
                  <a:pt x="2639337" y="1806151"/>
                  <a:pt x="2631900" y="1755375"/>
                  <a:pt x="2611450" y="1758721"/>
                </a:cubicBezTo>
                <a:cubicBezTo>
                  <a:pt x="2164662" y="1831832"/>
                  <a:pt x="1725498" y="1945665"/>
                  <a:pt x="1282522" y="2039137"/>
                </a:cubicBezTo>
                <a:cubicBezTo>
                  <a:pt x="1274394" y="2063521"/>
                  <a:pt x="1234449" y="2102315"/>
                  <a:pt x="1258138" y="2112289"/>
                </a:cubicBezTo>
                <a:cubicBezTo>
                  <a:pt x="1487188" y="2208731"/>
                  <a:pt x="1594100" y="2098446"/>
                  <a:pt x="1794586" y="2002561"/>
                </a:cubicBezTo>
                <a:cubicBezTo>
                  <a:pt x="1802714" y="1953793"/>
                  <a:pt x="1835866" y="1902721"/>
                  <a:pt x="1818970" y="1856257"/>
                </a:cubicBezTo>
                <a:cubicBezTo>
                  <a:pt x="1810522" y="1833025"/>
                  <a:pt x="1763298" y="1850969"/>
                  <a:pt x="1745818" y="1868449"/>
                </a:cubicBezTo>
                <a:cubicBezTo>
                  <a:pt x="1677588" y="1936679"/>
                  <a:pt x="1684858" y="1969343"/>
                  <a:pt x="1684858" y="2039137"/>
                </a:cubicBezTo>
              </a:path>
            </a:pathLst>
          </a:custGeom>
          <a:noFill/>
          <a:ln w="215900">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Google Shape;85;p13"/>
          <p:cNvSpPr/>
          <p:nvPr/>
        </p:nvSpPr>
        <p:spPr>
          <a:xfrm>
            <a:off x="4077072" y="368762"/>
            <a:ext cx="2752938" cy="623798"/>
          </a:xfrm>
          <a:prstGeom prst="rect">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i="0" u="none" strike="noStrike" cap="none"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Self</a:t>
            </a:r>
          </a:p>
          <a:p>
            <a:pPr marL="0" marR="0" lvl="0" indent="0" algn="ctr" rtl="0">
              <a:spcBef>
                <a:spcPts val="0"/>
              </a:spcBef>
              <a:spcAft>
                <a:spcPts val="0"/>
              </a:spcAft>
              <a:buNone/>
            </a:pPr>
            <a:r>
              <a:rPr lang="en-GB" sz="2400" b="1" dirty="0">
                <a:solidFill>
                  <a:schemeClr val="dk1"/>
                </a:solidFill>
                <a:latin typeface="Century" panose="02040604050505020304" pitchFamily="18" charset="0"/>
                <a:cs typeface="Times New Roman" panose="02020603050405020304"/>
                <a:sym typeface="Times New Roman" panose="02020603050405020304"/>
              </a:rPr>
              <a:t>Regulation</a:t>
            </a:r>
            <a:endParaRPr lang="en-GB" sz="2400" dirty="0">
              <a:latin typeface="Century" panose="02040604050505020304" pitchFamily="18" charset="0"/>
            </a:endParaRPr>
          </a:p>
        </p:txBody>
      </p:sp>
      <p:sp>
        <p:nvSpPr>
          <p:cNvPr id="37" name="Google Shape;105;p13"/>
          <p:cNvSpPr txBox="1"/>
          <p:nvPr/>
        </p:nvSpPr>
        <p:spPr>
          <a:xfrm>
            <a:off x="261113" y="9140455"/>
            <a:ext cx="2951863"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Follow us on Twitter </a:t>
            </a:r>
            <a:r>
              <a:rPr lang="en-GB"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@PsychMapping</a:t>
            </a:r>
            <a:endParaRPr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endParaRPr>
          </a:p>
        </p:txBody>
      </p:sp>
      <p:sp>
        <p:nvSpPr>
          <p:cNvPr id="7" name="Google Shape;113;p14"/>
          <p:cNvSpPr/>
          <p:nvPr/>
        </p:nvSpPr>
        <p:spPr>
          <a:xfrm>
            <a:off x="321508" y="2058125"/>
            <a:ext cx="6214984" cy="1886763"/>
          </a:xfrm>
          <a:prstGeom prst="rect">
            <a:avLst/>
          </a:prstGeom>
          <a:no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altLang="en-GB" sz="24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Identify the</a:t>
            </a:r>
            <a:r>
              <a:rPr lang="en-GB" sz="24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 </a:t>
            </a:r>
            <a:r>
              <a:rPr lang="en-GB" sz="2400"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coping strategies </a:t>
            </a:r>
            <a:r>
              <a:rPr lang="en-GB" sz="24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you use in difficult situations related to today’s topic</a:t>
            </a:r>
            <a:r>
              <a:rPr lang="en-US" altLang="en-GB" sz="24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a:t>
            </a:r>
            <a:r>
              <a:rPr lang="en-GB" sz="24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 </a:t>
            </a:r>
          </a:p>
        </p:txBody>
      </p:sp>
      <p:sp>
        <p:nvSpPr>
          <p:cNvPr id="12" name="Google Shape;105;p13"/>
          <p:cNvSpPr txBox="1"/>
          <p:nvPr/>
        </p:nvSpPr>
        <p:spPr>
          <a:xfrm>
            <a:off x="3789505" y="9131246"/>
            <a:ext cx="2951863" cy="64629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Find out more about us:</a:t>
            </a:r>
          </a:p>
          <a:p>
            <a:pPr marL="0" marR="0" lvl="0" indent="0" algn="r" rtl="0">
              <a:spcBef>
                <a:spcPts val="0"/>
              </a:spcBef>
              <a:spcAft>
                <a:spcPts val="0"/>
              </a:spcAft>
              <a:buNone/>
            </a:pPr>
            <a:r>
              <a:rPr lang="en-GB"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www.psychmapping.com</a:t>
            </a:r>
            <a:endParaRPr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endParaRPr>
          </a:p>
        </p:txBody>
      </p:sp>
      <p:pic>
        <p:nvPicPr>
          <p:cNvPr id="13" name="Picture 12"/>
          <p:cNvPicPr>
            <a:picLocks noChangeAspect="1"/>
          </p:cNvPicPr>
          <p:nvPr/>
        </p:nvPicPr>
        <p:blipFill>
          <a:blip r:embed="rId2"/>
          <a:stretch>
            <a:fillRect/>
          </a:stretch>
        </p:blipFill>
        <p:spPr>
          <a:xfrm>
            <a:off x="116632" y="186504"/>
            <a:ext cx="1444579" cy="1886176"/>
          </a:xfrm>
          <a:prstGeom prst="rect">
            <a:avLst/>
          </a:prstGeom>
        </p:spPr>
      </p:pic>
      <p:sp>
        <p:nvSpPr>
          <p:cNvPr id="11" name="Google Shape;114;p14"/>
          <p:cNvSpPr/>
          <p:nvPr/>
        </p:nvSpPr>
        <p:spPr>
          <a:xfrm>
            <a:off x="321508" y="5745088"/>
            <a:ext cx="6214984" cy="3168352"/>
          </a:xfrm>
          <a:prstGeom prst="rect">
            <a:avLst/>
          </a:prstGeom>
          <a:noFill/>
          <a:ln>
            <a:noFill/>
          </a:ln>
        </p:spPr>
        <p:txBody>
          <a:bodyPr spcFirstLastPara="1" wrap="square" lIns="91425" tIns="45700" rIns="91425" bIns="45700" anchor="t" anchorCtr="0">
            <a:noAutofit/>
          </a:bodyPr>
          <a:lstStyle/>
          <a:p>
            <a:pPr marR="0" lvl="0" indent="0" algn="l" rtl="0">
              <a:spcBef>
                <a:spcPts val="0"/>
              </a:spcBef>
              <a:spcAft>
                <a:spcPts val="0"/>
              </a:spcAft>
              <a:buClr>
                <a:schemeClr val="dk1"/>
              </a:buClr>
              <a:buSzPts val="1800"/>
              <a:buFont typeface="Arial" panose="020B0604020202020204"/>
              <a:buNone/>
            </a:pPr>
            <a:endParaRPr lang="en-GB" sz="2000" dirty="0">
              <a:solidFill>
                <a:schemeClr val="dk1"/>
              </a:solidFill>
              <a:latin typeface="Times New Roman" panose="02020603050405020304"/>
              <a:cs typeface="Times New Roman" panose="02020603050405020304"/>
              <a:sym typeface="Times New Roman" panose="02020603050405020304"/>
            </a:endParaRPr>
          </a:p>
          <a:p>
            <a:pPr marR="0" lvl="0" algn="l" rtl="0">
              <a:spcBef>
                <a:spcPts val="0"/>
              </a:spcBef>
              <a:spcAft>
                <a:spcPts val="0"/>
              </a:spcAft>
              <a:buClr>
                <a:schemeClr val="dk1"/>
              </a:buClr>
              <a:buSzPts val="1800"/>
            </a:pPr>
            <a:endParaRPr lang="en-GB" sz="2000" dirty="0">
              <a:solidFill>
                <a:schemeClr val="dk1"/>
              </a:solidFill>
              <a:latin typeface="Times New Roman" panose="02020603050405020304"/>
              <a:cs typeface="Times New Roman" panose="02020603050405020304"/>
              <a:sym typeface="Times New Roman" panose="02020603050405020304"/>
            </a:endParaRPr>
          </a:p>
          <a:p>
            <a:pPr marR="0" lvl="0" algn="l" rtl="0">
              <a:spcBef>
                <a:spcPts val="0"/>
              </a:spcBef>
              <a:spcAft>
                <a:spcPts val="0"/>
              </a:spcAft>
              <a:buClr>
                <a:schemeClr val="dk1"/>
              </a:buClr>
              <a:buSzPts val="1800"/>
            </a:pPr>
            <a:r>
              <a:rPr lang="en-GB" sz="2000" dirty="0">
                <a:solidFill>
                  <a:schemeClr val="dk1"/>
                </a:solidFill>
                <a:latin typeface="Times New Roman" panose="02020603050405020304"/>
                <a:cs typeface="Times New Roman" panose="02020603050405020304"/>
                <a:sym typeface="Times New Roman" panose="02020603050405020304"/>
              </a:rPr>
              <a:t>You might mention changing aspects about yourself, changing the way you interpret events, accepting difficulties, avoiding difficulties, distracting yourself, compensating with pleasurable activities, listening to music, talking to others, making excuses, blaming others, playing the victim...</a:t>
            </a:r>
          </a:p>
        </p:txBody>
      </p:sp>
      <p:pic>
        <p:nvPicPr>
          <p:cNvPr id="14" name="Google Shape;602;p26" descr="Cara de ángel con relleno sólido"/>
          <p:cNvPicPr preferRelativeResize="0"/>
          <p:nvPr/>
        </p:nvPicPr>
        <p:blipFill rotWithShape="1">
          <a:blip r:embed="rId3"/>
          <a:srcRect/>
          <a:stretch>
            <a:fillRect/>
          </a:stretch>
        </p:blipFill>
        <p:spPr>
          <a:xfrm>
            <a:off x="3793997" y="3913009"/>
            <a:ext cx="720000" cy="720000"/>
          </a:xfrm>
          <a:prstGeom prst="rect">
            <a:avLst/>
          </a:prstGeom>
          <a:noFill/>
          <a:ln>
            <a:noFill/>
          </a:ln>
        </p:spPr>
      </p:pic>
      <p:pic>
        <p:nvPicPr>
          <p:cNvPr id="15" name="Google Shape;603;p26" descr="Cara de diablo con relleno sólido"/>
          <p:cNvPicPr preferRelativeResize="0"/>
          <p:nvPr/>
        </p:nvPicPr>
        <p:blipFill rotWithShape="1">
          <a:blip r:embed="rId4"/>
          <a:srcRect/>
          <a:stretch>
            <a:fillRect/>
          </a:stretch>
        </p:blipFill>
        <p:spPr>
          <a:xfrm>
            <a:off x="2089784" y="3921759"/>
            <a:ext cx="720000" cy="720000"/>
          </a:xfrm>
          <a:prstGeom prst="rect">
            <a:avLst/>
          </a:prstGeom>
          <a:noFill/>
          <a:ln>
            <a:noFill/>
          </a:ln>
        </p:spPr>
      </p:pic>
      <p:pic>
        <p:nvPicPr>
          <p:cNvPr id="16" name="Graphic 15" descr="User with solid fill"/>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85921" y="3374156"/>
            <a:ext cx="2257425" cy="2257425"/>
          </a:xfrm>
          <a:prstGeom prst="rect">
            <a:avLst/>
          </a:prstGeom>
        </p:spPr>
      </p:pic>
      <p:sp>
        <p:nvSpPr>
          <p:cNvPr id="17" name="TextBox 16"/>
          <p:cNvSpPr txBox="1"/>
          <p:nvPr/>
        </p:nvSpPr>
        <p:spPr>
          <a:xfrm>
            <a:off x="6430849" y="0"/>
            <a:ext cx="441146" cy="369332"/>
          </a:xfrm>
          <a:prstGeom prst="rect">
            <a:avLst/>
          </a:prstGeom>
          <a:noFill/>
        </p:spPr>
        <p:txBody>
          <a:bodyPr wrap="none" lIns="91440" tIns="45720" rIns="91440" bIns="45720" rtlCol="0" anchor="t">
            <a:spAutoFit/>
          </a:bodyPr>
          <a:lstStyle/>
          <a:p>
            <a:r>
              <a:rPr lang="es-ES" dirty="0">
                <a:latin typeface="Century"/>
              </a:rPr>
              <a:t>21</a:t>
            </a:r>
            <a:endParaRPr lang="es-ES" dirty="0">
              <a:latin typeface="Century" panose="02040604050505020304" pitchFamily="18" charset="0"/>
            </a:endParaRPr>
          </a:p>
        </p:txBody>
      </p:sp>
      <p:cxnSp>
        <p:nvCxnSpPr>
          <p:cNvPr id="19" name="Straight Connector 18"/>
          <p:cNvCxnSpPr/>
          <p:nvPr/>
        </p:nvCxnSpPr>
        <p:spPr>
          <a:xfrm>
            <a:off x="1561211" y="1352600"/>
            <a:ext cx="5268799" cy="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0" y="8913440"/>
            <a:ext cx="6871995"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85" y="0"/>
            <a:ext cx="6858000" cy="990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Google Shape;85;p13"/>
          <p:cNvSpPr/>
          <p:nvPr/>
        </p:nvSpPr>
        <p:spPr>
          <a:xfrm>
            <a:off x="4077072" y="368762"/>
            <a:ext cx="2752938" cy="623798"/>
          </a:xfrm>
          <a:prstGeom prst="rect">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i="0" u="none" strike="noStrike" cap="none"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Finishing the map</a:t>
            </a:r>
            <a:endParaRPr lang="en-GB" sz="2400" dirty="0">
              <a:latin typeface="Century" panose="02040604050505020304" pitchFamily="18" charset="0"/>
            </a:endParaRPr>
          </a:p>
        </p:txBody>
      </p:sp>
      <p:sp>
        <p:nvSpPr>
          <p:cNvPr id="37" name="Google Shape;105;p13"/>
          <p:cNvSpPr txBox="1"/>
          <p:nvPr/>
        </p:nvSpPr>
        <p:spPr>
          <a:xfrm>
            <a:off x="261113" y="9140455"/>
            <a:ext cx="2951863"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Follow us on Twitter </a:t>
            </a:r>
            <a:r>
              <a:rPr lang="en-GB"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@PsychMapping</a:t>
            </a:r>
            <a:endParaRPr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endParaRPr>
          </a:p>
        </p:txBody>
      </p:sp>
      <p:sp>
        <p:nvSpPr>
          <p:cNvPr id="7" name="Google Shape;86;p13"/>
          <p:cNvSpPr/>
          <p:nvPr/>
        </p:nvSpPr>
        <p:spPr>
          <a:xfrm>
            <a:off x="349548" y="2017677"/>
            <a:ext cx="5095676" cy="2287251"/>
          </a:xfrm>
          <a:prstGeom prst="rect">
            <a:avLst/>
          </a:prstGeom>
          <a:no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None/>
            </a:pPr>
            <a:r>
              <a:rPr lang="en-GB" sz="2400" b="0" i="0" u="none" strike="noStrike" cap="none"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1) </a:t>
            </a:r>
            <a:r>
              <a:rPr lang="en-GB" sz="2000"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Revise the map. </a:t>
            </a:r>
            <a:r>
              <a:rPr lang="en-GB" sz="20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Are there any key concepts that we have not discussed, or which are not noted down and that you think are most relevant to exploring today's topic.</a:t>
            </a:r>
            <a:endParaRPr lang="en-GB" sz="2400" dirty="0">
              <a:latin typeface="Century" panose="02040604050505020304" pitchFamily="18" charset="0"/>
            </a:endParaRPr>
          </a:p>
          <a:p>
            <a:pPr marL="0" marR="0" lvl="0" indent="0" algn="just" rtl="0">
              <a:spcBef>
                <a:spcPts val="0"/>
              </a:spcBef>
              <a:spcAft>
                <a:spcPts val="0"/>
              </a:spcAft>
              <a:buNone/>
            </a:pPr>
            <a:r>
              <a:rPr lang="en-GB" sz="2400" b="0" i="0" u="none" strike="noStrike" cap="none"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 </a:t>
            </a:r>
          </a:p>
        </p:txBody>
      </p:sp>
      <p:sp>
        <p:nvSpPr>
          <p:cNvPr id="8" name="Google Shape;87;p13"/>
          <p:cNvSpPr/>
          <p:nvPr/>
        </p:nvSpPr>
        <p:spPr>
          <a:xfrm>
            <a:off x="349548" y="4245990"/>
            <a:ext cx="5353188" cy="2287251"/>
          </a:xfrm>
          <a:prstGeom prst="rect">
            <a:avLst/>
          </a:prstGeom>
          <a:no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2) Now please </a:t>
            </a:r>
            <a:r>
              <a:rPr lang="en-GB" sz="2000"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rate each of the entries </a:t>
            </a:r>
            <a:r>
              <a:rPr lang="en-GB" sz="20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on the summary map with regards to today's topic.</a:t>
            </a:r>
          </a:p>
        </p:txBody>
      </p:sp>
      <p:sp>
        <p:nvSpPr>
          <p:cNvPr id="9" name="Google Shape;88;p13"/>
          <p:cNvSpPr/>
          <p:nvPr/>
        </p:nvSpPr>
        <p:spPr>
          <a:xfrm>
            <a:off x="476672" y="6304220"/>
            <a:ext cx="6192891" cy="2537212"/>
          </a:xfrm>
          <a:prstGeom prst="rect">
            <a:avLst/>
          </a:prstGeom>
          <a:no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r" rtl="0">
              <a:spcBef>
                <a:spcPts val="0"/>
              </a:spcBef>
              <a:spcAft>
                <a:spcPts val="0"/>
              </a:spcAft>
              <a:buNone/>
            </a:pPr>
            <a:endParaRPr lang="en-GB" sz="32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endParaRPr>
          </a:p>
          <a:p>
            <a:pPr marL="0" marR="0" lvl="0" indent="0" algn="r" rtl="0">
              <a:spcBef>
                <a:spcPts val="0"/>
              </a:spcBef>
              <a:spcAft>
                <a:spcPts val="0"/>
              </a:spcAft>
              <a:buNone/>
            </a:pPr>
            <a:r>
              <a:rPr lang="en-GB" sz="32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3) </a:t>
            </a:r>
            <a:r>
              <a:rPr lang="en-GB" sz="28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Some </a:t>
            </a:r>
            <a:r>
              <a:rPr lang="en-GB" sz="2800"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follow-up activities</a:t>
            </a:r>
            <a:r>
              <a:rPr lang="en-GB" sz="32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 </a:t>
            </a:r>
          </a:p>
          <a:p>
            <a:pPr marL="285750" marR="0" lvl="0" indent="-285750" algn="r" rtl="0">
              <a:spcBef>
                <a:spcPts val="0"/>
              </a:spcBef>
              <a:spcAft>
                <a:spcPts val="0"/>
              </a:spcAft>
              <a:buFont typeface="Arial" panose="020B0604020202020204" pitchFamily="34" charset="0"/>
              <a:buChar char="•"/>
            </a:pPr>
            <a:r>
              <a:rPr lang="en-GB" sz="16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Underline especially relevant entries on the map.</a:t>
            </a:r>
          </a:p>
          <a:p>
            <a:pPr marL="285750" marR="0" lvl="0" indent="-285750" algn="r" rtl="0">
              <a:spcBef>
                <a:spcPts val="0"/>
              </a:spcBef>
              <a:spcAft>
                <a:spcPts val="0"/>
              </a:spcAft>
              <a:buFont typeface="Arial" panose="020B0604020202020204" pitchFamily="34" charset="0"/>
              <a:buChar char="•"/>
            </a:pPr>
            <a:r>
              <a:rPr lang="en-GB" sz="16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Identify relationships between entries in different columns.</a:t>
            </a:r>
          </a:p>
          <a:p>
            <a:pPr marL="285750" marR="0" lvl="0" indent="-285750" algn="r" rtl="0">
              <a:spcBef>
                <a:spcPts val="0"/>
              </a:spcBef>
              <a:spcAft>
                <a:spcPts val="0"/>
              </a:spcAft>
              <a:buFont typeface="Arial" panose="020B0604020202020204" pitchFamily="34" charset="0"/>
              <a:buChar char="•"/>
            </a:pPr>
            <a:r>
              <a:rPr lang="en-GB" sz="16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Identify aspects that you would like to see changed and consider how you can change them.</a:t>
            </a:r>
          </a:p>
          <a:p>
            <a:pPr marL="285750" marR="0" lvl="0" indent="-285750" algn="r" rtl="0">
              <a:spcBef>
                <a:spcPts val="0"/>
              </a:spcBef>
              <a:spcAft>
                <a:spcPts val="0"/>
              </a:spcAft>
              <a:buFont typeface="Arial" panose="020B0604020202020204" pitchFamily="34" charset="0"/>
              <a:buChar char="•"/>
            </a:pPr>
            <a:r>
              <a:rPr lang="en-GB" sz="16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Look at the map routinely for a few weeks and make changes</a:t>
            </a:r>
            <a:r>
              <a:rPr lang="en-GB" sz="1600" i="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 </a:t>
            </a:r>
            <a:r>
              <a:rPr lang="en-GB" sz="16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based on your daily experiences</a:t>
            </a:r>
            <a:r>
              <a:rPr lang="en-US" altLang="en-GB" sz="16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a:t>
            </a:r>
          </a:p>
        </p:txBody>
      </p:sp>
      <p:pic>
        <p:nvPicPr>
          <p:cNvPr id="3" name="Graphic 2" descr="Eyes with solid fill"/>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14704" y="2096054"/>
            <a:ext cx="914400" cy="914400"/>
          </a:xfrm>
          <a:prstGeom prst="rect">
            <a:avLst/>
          </a:prstGeom>
        </p:spPr>
      </p:pic>
      <p:sp>
        <p:nvSpPr>
          <p:cNvPr id="12" name="Google Shape;648;p28"/>
          <p:cNvSpPr/>
          <p:nvPr/>
        </p:nvSpPr>
        <p:spPr>
          <a:xfrm>
            <a:off x="1212978" y="4605157"/>
            <a:ext cx="4534679" cy="20225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GB" sz="2000" dirty="0">
              <a:solidFill>
                <a:srgbClr val="00B05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GB" sz="2000" dirty="0">
                <a:solidFill>
                  <a:srgbClr val="00B050"/>
                </a:solidFill>
                <a:latin typeface="Times New Roman" panose="02020603050405020304"/>
                <a:ea typeface="Times New Roman" panose="02020603050405020304"/>
                <a:cs typeface="Times New Roman" panose="02020603050405020304"/>
                <a:sym typeface="Times New Roman" panose="02020603050405020304"/>
              </a:rPr>
              <a:t>Very helpful</a:t>
            </a:r>
            <a:endParaRPr sz="2000" dirty="0"/>
          </a:p>
          <a:p>
            <a:pPr marL="0" marR="0" lvl="0" indent="0" algn="l" rtl="0">
              <a:spcBef>
                <a:spcPts val="0"/>
              </a:spcBef>
              <a:spcAft>
                <a:spcPts val="0"/>
              </a:spcAft>
              <a:buNone/>
            </a:pPr>
            <a:r>
              <a:rPr lang="en-GB" sz="2000" dirty="0">
                <a:solidFill>
                  <a:srgbClr val="92D050"/>
                </a:solidFill>
                <a:latin typeface="Times New Roman" panose="02020603050405020304"/>
                <a:ea typeface="Times New Roman" panose="02020603050405020304"/>
                <a:cs typeface="Times New Roman" panose="02020603050405020304"/>
                <a:sym typeface="Times New Roman" panose="02020603050405020304"/>
              </a:rPr>
              <a:t>Rather helpful than problematic</a:t>
            </a:r>
            <a:endParaRPr sz="2000" dirty="0">
              <a:solidFill>
                <a:srgbClr val="92D050"/>
              </a:solidFill>
              <a:latin typeface="Arial" panose="020B0604020202020204"/>
              <a:ea typeface="Arial" panose="020B0604020202020204"/>
              <a:cs typeface="Arial" panose="020B0604020202020204"/>
              <a:sym typeface="Arial" panose="020B0604020202020204"/>
            </a:endParaRPr>
          </a:p>
          <a:p>
            <a:pPr marL="0" marR="0" lvl="0" indent="0" algn="l" rtl="0">
              <a:spcBef>
                <a:spcPts val="0"/>
              </a:spcBef>
              <a:spcAft>
                <a:spcPts val="0"/>
              </a:spcAft>
              <a:buNone/>
            </a:pPr>
            <a:r>
              <a:rPr lang="en-GB" sz="20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Equally helpful as problematic</a:t>
            </a:r>
            <a:endParaRPr sz="2000" dirty="0">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spcBef>
                <a:spcPts val="0"/>
              </a:spcBef>
              <a:spcAft>
                <a:spcPts val="0"/>
              </a:spcAft>
              <a:buNone/>
            </a:pPr>
            <a:r>
              <a:rPr lang="en-GB" sz="2000" dirty="0">
                <a:solidFill>
                  <a:srgbClr val="FFC000"/>
                </a:solidFill>
                <a:latin typeface="Times New Roman" panose="02020603050405020304"/>
                <a:ea typeface="Times New Roman" panose="02020603050405020304"/>
                <a:cs typeface="Times New Roman" panose="02020603050405020304"/>
                <a:sym typeface="Times New Roman" panose="02020603050405020304"/>
              </a:rPr>
              <a:t>Rather problematic than helpful</a:t>
            </a:r>
            <a:endParaRPr sz="2000" dirty="0">
              <a:solidFill>
                <a:srgbClr val="FFC000"/>
              </a:solidFill>
              <a:latin typeface="Arial" panose="020B0604020202020204"/>
              <a:ea typeface="Arial" panose="020B0604020202020204"/>
              <a:cs typeface="Arial" panose="020B0604020202020204"/>
              <a:sym typeface="Arial" panose="020B0604020202020204"/>
            </a:endParaRPr>
          </a:p>
          <a:p>
            <a:pPr marL="0" marR="0" lvl="0" indent="0" algn="l" rtl="0">
              <a:spcBef>
                <a:spcPts val="0"/>
              </a:spcBef>
              <a:spcAft>
                <a:spcPts val="0"/>
              </a:spcAft>
              <a:buNone/>
            </a:pPr>
            <a:r>
              <a:rPr lang="en-GB" sz="2000" dirty="0">
                <a:solidFill>
                  <a:srgbClr val="FF0000"/>
                </a:solidFill>
                <a:latin typeface="Times New Roman" panose="02020603050405020304"/>
                <a:ea typeface="Times New Roman" panose="02020603050405020304"/>
                <a:cs typeface="Times New Roman" panose="02020603050405020304"/>
                <a:sym typeface="Times New Roman" panose="02020603050405020304"/>
              </a:rPr>
              <a:t>Very problematic</a:t>
            </a:r>
            <a:endParaRPr sz="2000" dirty="0"/>
          </a:p>
        </p:txBody>
      </p:sp>
      <p:sp>
        <p:nvSpPr>
          <p:cNvPr id="13" name="Google Shape;649;p28"/>
          <p:cNvSpPr/>
          <p:nvPr/>
        </p:nvSpPr>
        <p:spPr>
          <a:xfrm>
            <a:off x="4042114" y="5717932"/>
            <a:ext cx="2446644" cy="95410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2000" dirty="0">
              <a:latin typeface="Arial" panose="020B0604020202020204"/>
              <a:ea typeface="Arial" panose="020B0604020202020204"/>
              <a:cs typeface="Arial" panose="020B0604020202020204"/>
              <a:sym typeface="Arial" panose="020B0604020202020204"/>
            </a:endParaRPr>
          </a:p>
        </p:txBody>
      </p:sp>
      <p:pic>
        <p:nvPicPr>
          <p:cNvPr id="23" name="Google Shape;651;p28" descr="Pensamiento"/>
          <p:cNvPicPr preferRelativeResize="0"/>
          <p:nvPr/>
        </p:nvPicPr>
        <p:blipFill rotWithShape="1">
          <a:blip r:embed="rId4"/>
          <a:srcRect/>
          <a:stretch>
            <a:fillRect/>
          </a:stretch>
        </p:blipFill>
        <p:spPr>
          <a:xfrm>
            <a:off x="28921" y="6478238"/>
            <a:ext cx="1620000" cy="1620000"/>
          </a:xfrm>
          <a:prstGeom prst="rect">
            <a:avLst/>
          </a:prstGeom>
          <a:noFill/>
          <a:ln>
            <a:noFill/>
          </a:ln>
        </p:spPr>
      </p:pic>
      <p:pic>
        <p:nvPicPr>
          <p:cNvPr id="24" name="Google Shape;650;p28" descr="Lupa"/>
          <p:cNvPicPr preferRelativeResize="0"/>
          <p:nvPr/>
        </p:nvPicPr>
        <p:blipFill rotWithShape="1">
          <a:blip r:embed="rId5"/>
          <a:srcRect/>
          <a:stretch>
            <a:fillRect/>
          </a:stretch>
        </p:blipFill>
        <p:spPr>
          <a:xfrm>
            <a:off x="5702736" y="2168857"/>
            <a:ext cx="1118920" cy="1032588"/>
          </a:xfrm>
          <a:prstGeom prst="rect">
            <a:avLst/>
          </a:prstGeom>
          <a:noFill/>
          <a:ln>
            <a:noFill/>
          </a:ln>
        </p:spPr>
      </p:pic>
      <p:sp>
        <p:nvSpPr>
          <p:cNvPr id="18" name="Google Shape;105;p13"/>
          <p:cNvSpPr txBox="1"/>
          <p:nvPr/>
        </p:nvSpPr>
        <p:spPr>
          <a:xfrm>
            <a:off x="3789505" y="9131246"/>
            <a:ext cx="2951863" cy="64629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Find out more about us:</a:t>
            </a:r>
          </a:p>
          <a:p>
            <a:pPr marL="0" marR="0" lvl="0" indent="0" algn="r" rtl="0">
              <a:spcBef>
                <a:spcPts val="0"/>
              </a:spcBef>
              <a:spcAft>
                <a:spcPts val="0"/>
              </a:spcAft>
              <a:buNone/>
            </a:pPr>
            <a:r>
              <a:rPr lang="en-GB"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www.psychmapping.com</a:t>
            </a:r>
            <a:endParaRPr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endParaRPr>
          </a:p>
        </p:txBody>
      </p:sp>
      <p:pic>
        <p:nvPicPr>
          <p:cNvPr id="19" name="Picture 18"/>
          <p:cNvPicPr>
            <a:picLocks noChangeAspect="1"/>
          </p:cNvPicPr>
          <p:nvPr/>
        </p:nvPicPr>
        <p:blipFill>
          <a:blip r:embed="rId6"/>
          <a:stretch>
            <a:fillRect/>
          </a:stretch>
        </p:blipFill>
        <p:spPr>
          <a:xfrm>
            <a:off x="116632" y="186504"/>
            <a:ext cx="1444579" cy="1886176"/>
          </a:xfrm>
          <a:prstGeom prst="rect">
            <a:avLst/>
          </a:prstGeom>
        </p:spPr>
      </p:pic>
      <p:sp>
        <p:nvSpPr>
          <p:cNvPr id="21" name="TextBox 20"/>
          <p:cNvSpPr txBox="1"/>
          <p:nvPr/>
        </p:nvSpPr>
        <p:spPr>
          <a:xfrm>
            <a:off x="6430849" y="0"/>
            <a:ext cx="441146" cy="369332"/>
          </a:xfrm>
          <a:prstGeom prst="rect">
            <a:avLst/>
          </a:prstGeom>
          <a:noFill/>
        </p:spPr>
        <p:txBody>
          <a:bodyPr wrap="none" lIns="91440" tIns="45720" rIns="91440" bIns="45720" rtlCol="0" anchor="t">
            <a:spAutoFit/>
          </a:bodyPr>
          <a:lstStyle/>
          <a:p>
            <a:r>
              <a:rPr lang="es-ES" dirty="0">
                <a:latin typeface="Century"/>
              </a:rPr>
              <a:t>22</a:t>
            </a:r>
            <a:endParaRPr lang="es-ES" dirty="0">
              <a:latin typeface="Century" panose="02040604050505020304" pitchFamily="18" charset="0"/>
            </a:endParaRPr>
          </a:p>
        </p:txBody>
      </p:sp>
      <p:cxnSp>
        <p:nvCxnSpPr>
          <p:cNvPr id="22" name="Straight Connector 21"/>
          <p:cNvCxnSpPr/>
          <p:nvPr/>
        </p:nvCxnSpPr>
        <p:spPr>
          <a:xfrm>
            <a:off x="1561211" y="1352600"/>
            <a:ext cx="5268799" cy="0"/>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0" y="8913440"/>
            <a:ext cx="6871995"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858000" cy="990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33" name="Rectangle 32"/>
          <p:cNvSpPr/>
          <p:nvPr/>
        </p:nvSpPr>
        <p:spPr>
          <a:xfrm>
            <a:off x="267494" y="1496616"/>
            <a:ext cx="6323012" cy="820891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0000" bIns="45720" rtlCol="0" anchor="t"/>
          <a:lstStyle/>
          <a:p>
            <a:endParaRPr lang="en-GB" sz="2000" dirty="0">
              <a:solidFill>
                <a:schemeClr val="tx1"/>
              </a:solidFill>
              <a:latin typeface="Century" panose="02040604050505020304" pitchFamily="18" charset="0"/>
            </a:endParaRPr>
          </a:p>
          <a:p>
            <a:r>
              <a:rPr lang="en-GB" sz="2400" b="1" dirty="0">
                <a:solidFill>
                  <a:schemeClr val="tx1"/>
                </a:solidFill>
                <a:latin typeface="Century" panose="02040604050505020304" pitchFamily="18" charset="0"/>
              </a:rPr>
              <a:t>Aim </a:t>
            </a:r>
            <a:r>
              <a:rPr lang="en-GB" sz="2400" dirty="0">
                <a:solidFill>
                  <a:schemeClr val="tx1"/>
                </a:solidFill>
                <a:latin typeface="Century" panose="02040604050505020304" pitchFamily="18" charset="0"/>
              </a:rPr>
              <a:t>– The goal of the exercise is to visually represent important aspects related to a topic that can be as broad as 'performance' and as narrow as 'sports anxiety'.</a:t>
            </a:r>
          </a:p>
          <a:p>
            <a:endParaRPr lang="en-GB" sz="2400" dirty="0">
              <a:solidFill>
                <a:schemeClr val="tx1"/>
              </a:solidFill>
              <a:latin typeface="Century" panose="02040604050505020304" pitchFamily="18" charset="0"/>
            </a:endParaRPr>
          </a:p>
          <a:p>
            <a:r>
              <a:rPr lang="en-GB" sz="2400" b="1" dirty="0">
                <a:solidFill>
                  <a:schemeClr val="tx1"/>
                </a:solidFill>
                <a:latin typeface="Century" panose="02040604050505020304" pitchFamily="18" charset="0"/>
              </a:rPr>
              <a:t>Asking questions </a:t>
            </a:r>
            <a:r>
              <a:rPr lang="en-GB" sz="2400" dirty="0">
                <a:solidFill>
                  <a:schemeClr val="tx1"/>
                </a:solidFill>
                <a:latin typeface="Century" panose="02040604050505020304" pitchFamily="18" charset="0"/>
              </a:rPr>
              <a:t>– Practitioners demand a certain number of answers, for example, three, to either stimulate further thought or encourage selection of more relevant answers.</a:t>
            </a:r>
          </a:p>
          <a:p>
            <a:endParaRPr lang="en-GB" sz="2400" b="1" dirty="0">
              <a:solidFill>
                <a:schemeClr val="tx1"/>
              </a:solidFill>
              <a:latin typeface="Century" panose="02040604050505020304" pitchFamily="18" charset="0"/>
            </a:endParaRPr>
          </a:p>
          <a:p>
            <a:r>
              <a:rPr lang="en-GB" sz="2400" b="1" dirty="0">
                <a:solidFill>
                  <a:schemeClr val="tx1"/>
                </a:solidFill>
                <a:latin typeface="Century"/>
              </a:rPr>
              <a:t>Making entries on the map </a:t>
            </a:r>
            <a:r>
              <a:rPr lang="en-GB" sz="2400" dirty="0">
                <a:solidFill>
                  <a:schemeClr val="tx1"/>
                </a:solidFill>
                <a:latin typeface="Century"/>
              </a:rPr>
              <a:t>– To make an entry on the map, participants’ longer answers must be converted into a short sentence or words that represent the long answer.</a:t>
            </a:r>
          </a:p>
          <a:p>
            <a:endParaRPr lang="en-GB" sz="2400" dirty="0">
              <a:solidFill>
                <a:schemeClr val="tx1"/>
              </a:solidFill>
              <a:latin typeface="Century" panose="02040604050505020304" pitchFamily="18" charset="0"/>
            </a:endParaRPr>
          </a:p>
          <a:p>
            <a:r>
              <a:rPr lang="en-GB" sz="2400" b="1" dirty="0">
                <a:solidFill>
                  <a:schemeClr val="tx1"/>
                </a:solidFill>
                <a:latin typeface="Century" panose="02040604050505020304" pitchFamily="18" charset="0"/>
              </a:rPr>
              <a:t>Rating concepts on the map </a:t>
            </a:r>
            <a:r>
              <a:rPr lang="en-GB" sz="2400" dirty="0">
                <a:solidFill>
                  <a:schemeClr val="tx1"/>
                </a:solidFill>
                <a:latin typeface="Century" panose="02040604050505020304" pitchFamily="18" charset="0"/>
              </a:rPr>
              <a:t>– Participants rate the extent to which an entry contributes positively or negatively to the topic being analysed.</a:t>
            </a:r>
          </a:p>
        </p:txBody>
      </p:sp>
      <p:sp>
        <p:nvSpPr>
          <p:cNvPr id="2" name="Google Shape;85;p13">
            <a:extLst>
              <a:ext uri="{FF2B5EF4-FFF2-40B4-BE49-F238E27FC236}">
                <a16:creationId xmlns:a16="http://schemas.microsoft.com/office/drawing/2014/main" id="{F279E512-3219-98AC-8188-FE99ECDB5F77}"/>
              </a:ext>
            </a:extLst>
          </p:cNvPr>
          <p:cNvSpPr/>
          <p:nvPr/>
        </p:nvSpPr>
        <p:spPr>
          <a:xfrm>
            <a:off x="4005064" y="632520"/>
            <a:ext cx="2752938" cy="623798"/>
          </a:xfrm>
          <a:prstGeom prst="rect">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2800" b="1" i="0" u="none" strike="noStrike" cap="none"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Opening section</a:t>
            </a:r>
            <a:endParaRPr sz="2800" dirty="0">
              <a:latin typeface="Century" panose="02040604050505020304" pitchFamily="18" charset="0"/>
            </a:endParaRPr>
          </a:p>
        </p:txBody>
      </p:sp>
      <p:sp>
        <p:nvSpPr>
          <p:cNvPr id="3" name="Google Shape;85;p13">
            <a:extLst>
              <a:ext uri="{FF2B5EF4-FFF2-40B4-BE49-F238E27FC236}">
                <a16:creationId xmlns:a16="http://schemas.microsoft.com/office/drawing/2014/main" id="{ED0FD12E-36FD-00FF-805F-51CED27CEF13}"/>
              </a:ext>
            </a:extLst>
          </p:cNvPr>
          <p:cNvSpPr/>
          <p:nvPr/>
        </p:nvSpPr>
        <p:spPr>
          <a:xfrm>
            <a:off x="82903" y="56456"/>
            <a:ext cx="4210193" cy="1044471"/>
          </a:xfrm>
          <a:prstGeom prst="rect">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3600" b="1" i="0" u="none" strike="noStrike" cap="none"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The exercise aims and guidelines</a:t>
            </a:r>
          </a:p>
        </p:txBody>
      </p:sp>
      <p:sp>
        <p:nvSpPr>
          <p:cNvPr id="5" name="TextBox 4">
            <a:extLst>
              <a:ext uri="{FF2B5EF4-FFF2-40B4-BE49-F238E27FC236}">
                <a16:creationId xmlns:a16="http://schemas.microsoft.com/office/drawing/2014/main" id="{0375D218-6C43-C955-F4F0-89AC22E0E6E2}"/>
              </a:ext>
            </a:extLst>
          </p:cNvPr>
          <p:cNvSpPr txBox="1"/>
          <p:nvPr/>
        </p:nvSpPr>
        <p:spPr>
          <a:xfrm>
            <a:off x="6309320" y="26839"/>
            <a:ext cx="527709" cy="461665"/>
          </a:xfrm>
          <a:prstGeom prst="rect">
            <a:avLst/>
          </a:prstGeom>
          <a:noFill/>
        </p:spPr>
        <p:txBody>
          <a:bodyPr wrap="none" rtlCol="0">
            <a:spAutoFit/>
          </a:bodyPr>
          <a:lstStyle/>
          <a:p>
            <a:r>
              <a:rPr lang="es-ES" sz="2400" dirty="0">
                <a:latin typeface="Century" panose="02040604050505020304" pitchFamily="18" charset="0"/>
              </a:rPr>
              <a:t>02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858000" cy="990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33" name="Rectangle 32"/>
          <p:cNvSpPr/>
          <p:nvPr/>
        </p:nvSpPr>
        <p:spPr>
          <a:xfrm>
            <a:off x="267494" y="1568624"/>
            <a:ext cx="6323012" cy="806489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90000" rtlCol="0" anchor="t"/>
          <a:lstStyle/>
          <a:p>
            <a:endParaRPr lang="en-GB" sz="2000" dirty="0">
              <a:solidFill>
                <a:schemeClr val="tx1"/>
              </a:solidFill>
              <a:latin typeface="Century" panose="02040604050505020304" pitchFamily="18" charset="0"/>
            </a:endParaRPr>
          </a:p>
          <a:p>
            <a:r>
              <a:rPr lang="en-GB" sz="2400" b="1" dirty="0">
                <a:solidFill>
                  <a:schemeClr val="tx1"/>
                </a:solidFill>
                <a:latin typeface="Century" panose="02040604050505020304" pitchFamily="18" charset="0"/>
              </a:rPr>
              <a:t>Psychological reality </a:t>
            </a:r>
            <a:r>
              <a:rPr lang="en-GB" sz="2400" dirty="0">
                <a:solidFill>
                  <a:schemeClr val="tx1"/>
                </a:solidFill>
                <a:latin typeface="Century" panose="02040604050505020304" pitchFamily="18" charset="0"/>
              </a:rPr>
              <a:t>– The subjective experience of aspects that define and influence us and our performance, our commitment and our enjoyment. </a:t>
            </a:r>
          </a:p>
          <a:p>
            <a:endParaRPr lang="en-GB" sz="2400" dirty="0">
              <a:solidFill>
                <a:schemeClr val="tx1"/>
              </a:solidFill>
              <a:latin typeface="Century" panose="02040604050505020304" pitchFamily="18" charset="0"/>
            </a:endParaRPr>
          </a:p>
          <a:p>
            <a:r>
              <a:rPr lang="en-GB" sz="2400" b="1" dirty="0">
                <a:solidFill>
                  <a:schemeClr val="tx1"/>
                </a:solidFill>
                <a:latin typeface="Century" panose="02040604050505020304" pitchFamily="18" charset="0"/>
              </a:rPr>
              <a:t>External variables </a:t>
            </a:r>
            <a:r>
              <a:rPr lang="en-GB" sz="2400" dirty="0">
                <a:solidFill>
                  <a:schemeClr val="tx1"/>
                </a:solidFill>
                <a:latin typeface="Century" panose="02040604050505020304" pitchFamily="18" charset="0"/>
              </a:rPr>
              <a:t>– Where we are, what we have, who we are with and what we do. Physical, organisational, social and task-related aspects around us. </a:t>
            </a:r>
          </a:p>
          <a:p>
            <a:endParaRPr lang="en-GB" sz="2400" dirty="0">
              <a:solidFill>
                <a:schemeClr val="tx1"/>
              </a:solidFill>
              <a:latin typeface="Century" panose="02040604050505020304" pitchFamily="18" charset="0"/>
            </a:endParaRPr>
          </a:p>
          <a:p>
            <a:r>
              <a:rPr lang="en-GB" sz="2400" b="1" dirty="0">
                <a:solidFill>
                  <a:schemeClr val="tx1"/>
                </a:solidFill>
                <a:latin typeface="Century" panose="02040604050505020304" pitchFamily="18" charset="0"/>
              </a:rPr>
              <a:t>Personal descriptors </a:t>
            </a:r>
            <a:r>
              <a:rPr lang="en-GB" sz="2400" dirty="0">
                <a:solidFill>
                  <a:schemeClr val="tx1"/>
                </a:solidFill>
                <a:latin typeface="Century" panose="02040604050505020304" pitchFamily="18" charset="0"/>
              </a:rPr>
              <a:t>– Biological, physiological and above all psychological aspects that describe us in general and in a specific context and in certain moments.</a:t>
            </a:r>
          </a:p>
          <a:p>
            <a:endParaRPr lang="en-GB" sz="2400" dirty="0">
              <a:solidFill>
                <a:schemeClr val="tx1"/>
              </a:solidFill>
              <a:latin typeface="Century" panose="02040604050505020304" pitchFamily="18" charset="0"/>
            </a:endParaRPr>
          </a:p>
          <a:p>
            <a:r>
              <a:rPr lang="en-GB" sz="2400" b="1" dirty="0">
                <a:solidFill>
                  <a:schemeClr val="tx1"/>
                </a:solidFill>
                <a:latin typeface="Century" panose="02040604050505020304" pitchFamily="18" charset="0"/>
              </a:rPr>
              <a:t>Self-regulation </a:t>
            </a:r>
            <a:r>
              <a:rPr lang="en-GB" sz="2400" dirty="0">
                <a:solidFill>
                  <a:schemeClr val="tx1"/>
                </a:solidFill>
                <a:latin typeface="Century" panose="02040604050505020304" pitchFamily="18" charset="0"/>
              </a:rPr>
              <a:t>– Our learned skills and strategies with which we control our personal descriptors and adapt them to internal and external demands.</a:t>
            </a:r>
          </a:p>
        </p:txBody>
      </p:sp>
      <p:sp>
        <p:nvSpPr>
          <p:cNvPr id="2" name="Google Shape;85;p13">
            <a:extLst>
              <a:ext uri="{FF2B5EF4-FFF2-40B4-BE49-F238E27FC236}">
                <a16:creationId xmlns:a16="http://schemas.microsoft.com/office/drawing/2014/main" id="{1F488AC9-67C3-E50A-891C-B4AA14C052D6}"/>
              </a:ext>
            </a:extLst>
          </p:cNvPr>
          <p:cNvSpPr/>
          <p:nvPr/>
        </p:nvSpPr>
        <p:spPr>
          <a:xfrm>
            <a:off x="4005064" y="632520"/>
            <a:ext cx="2752938" cy="623798"/>
          </a:xfrm>
          <a:prstGeom prst="rect">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2800" b="1" i="0" u="none" strike="noStrike" cap="none"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Opening section</a:t>
            </a:r>
            <a:endParaRPr sz="2800" dirty="0">
              <a:latin typeface="Century" panose="02040604050505020304" pitchFamily="18" charset="0"/>
            </a:endParaRPr>
          </a:p>
        </p:txBody>
      </p:sp>
      <p:sp>
        <p:nvSpPr>
          <p:cNvPr id="3" name="Google Shape;85;p13">
            <a:extLst>
              <a:ext uri="{FF2B5EF4-FFF2-40B4-BE49-F238E27FC236}">
                <a16:creationId xmlns:a16="http://schemas.microsoft.com/office/drawing/2014/main" id="{3180ABBA-07B9-6565-188E-B9B16ED3E75F}"/>
              </a:ext>
            </a:extLst>
          </p:cNvPr>
          <p:cNvSpPr/>
          <p:nvPr/>
        </p:nvSpPr>
        <p:spPr>
          <a:xfrm>
            <a:off x="82903" y="56456"/>
            <a:ext cx="4210193" cy="1044471"/>
          </a:xfrm>
          <a:prstGeom prst="rect">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3600" b="1" i="0" u="none" strike="noStrike" cap="none"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Some theoretical key points</a:t>
            </a:r>
          </a:p>
        </p:txBody>
      </p:sp>
      <p:sp>
        <p:nvSpPr>
          <p:cNvPr id="5" name="TextBox 4">
            <a:extLst>
              <a:ext uri="{FF2B5EF4-FFF2-40B4-BE49-F238E27FC236}">
                <a16:creationId xmlns:a16="http://schemas.microsoft.com/office/drawing/2014/main" id="{6681B770-E560-B0B1-C39C-C51C41BC3857}"/>
              </a:ext>
            </a:extLst>
          </p:cNvPr>
          <p:cNvSpPr txBox="1"/>
          <p:nvPr/>
        </p:nvSpPr>
        <p:spPr>
          <a:xfrm>
            <a:off x="6309320" y="26839"/>
            <a:ext cx="527709" cy="461665"/>
          </a:xfrm>
          <a:prstGeom prst="rect">
            <a:avLst/>
          </a:prstGeom>
          <a:noFill/>
        </p:spPr>
        <p:txBody>
          <a:bodyPr wrap="none" rtlCol="0">
            <a:spAutoFit/>
          </a:bodyPr>
          <a:lstStyle/>
          <a:p>
            <a:r>
              <a:rPr lang="es-ES" sz="2400" dirty="0">
                <a:latin typeface="Century" panose="02040604050505020304" pitchFamily="18" charset="0"/>
              </a:rPr>
              <a:t>03</a:t>
            </a:r>
          </a:p>
        </p:txBody>
      </p:sp>
    </p:spTree>
    <p:extLst>
      <p:ext uri="{BB962C8B-B14F-4D97-AF65-F5344CB8AC3E}">
        <p14:creationId xmlns:p14="http://schemas.microsoft.com/office/powerpoint/2010/main" val="3357295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858000" cy="990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6" name="Google Shape;85;p13"/>
          <p:cNvSpPr/>
          <p:nvPr/>
        </p:nvSpPr>
        <p:spPr>
          <a:xfrm>
            <a:off x="4077072" y="296754"/>
            <a:ext cx="2752938" cy="623798"/>
          </a:xfrm>
          <a:prstGeom prst="rect">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i="0" u="none" strike="noStrike" cap="none"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Opening section</a:t>
            </a:r>
            <a:endParaRPr sz="2400" dirty="0">
              <a:latin typeface="Century" panose="02040604050505020304" pitchFamily="18" charset="0"/>
            </a:endParaRPr>
          </a:p>
        </p:txBody>
      </p:sp>
      <p:sp>
        <p:nvSpPr>
          <p:cNvPr id="14" name="Google Shape;105;p13"/>
          <p:cNvSpPr txBox="1"/>
          <p:nvPr/>
        </p:nvSpPr>
        <p:spPr>
          <a:xfrm>
            <a:off x="261113" y="9140455"/>
            <a:ext cx="2951863"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Follow us on Twitter </a:t>
            </a:r>
            <a:r>
              <a:rPr lang="en-GB"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@PsychMapping</a:t>
            </a:r>
            <a:endParaRPr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endParaRPr>
          </a:p>
        </p:txBody>
      </p:sp>
      <p:sp>
        <p:nvSpPr>
          <p:cNvPr id="17" name="Google Shape;105;p13"/>
          <p:cNvSpPr txBox="1"/>
          <p:nvPr/>
        </p:nvSpPr>
        <p:spPr>
          <a:xfrm>
            <a:off x="3789505" y="9131246"/>
            <a:ext cx="2951863" cy="64629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Find out more about us:</a:t>
            </a:r>
          </a:p>
          <a:p>
            <a:pPr marL="0" marR="0" lvl="0" indent="0" algn="r" rtl="0">
              <a:spcBef>
                <a:spcPts val="0"/>
              </a:spcBef>
              <a:spcAft>
                <a:spcPts val="0"/>
              </a:spcAft>
              <a:buNone/>
            </a:pPr>
            <a:r>
              <a:rPr lang="en-GB"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www.psychmapping.com</a:t>
            </a:r>
            <a:endParaRPr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endParaRPr>
          </a:p>
        </p:txBody>
      </p:sp>
      <p:pic>
        <p:nvPicPr>
          <p:cNvPr id="18" name="Picture 17"/>
          <p:cNvPicPr>
            <a:picLocks noChangeAspect="1"/>
          </p:cNvPicPr>
          <p:nvPr/>
        </p:nvPicPr>
        <p:blipFill>
          <a:blip r:embed="rId2"/>
          <a:stretch>
            <a:fillRect/>
          </a:stretch>
        </p:blipFill>
        <p:spPr>
          <a:xfrm>
            <a:off x="116632" y="186504"/>
            <a:ext cx="1444579" cy="1886176"/>
          </a:xfrm>
          <a:prstGeom prst="rect">
            <a:avLst/>
          </a:prstGeom>
        </p:spPr>
      </p:pic>
      <p:sp>
        <p:nvSpPr>
          <p:cNvPr id="31" name="Google Shape;85;p13"/>
          <p:cNvSpPr/>
          <p:nvPr/>
        </p:nvSpPr>
        <p:spPr>
          <a:xfrm>
            <a:off x="692696" y="2072680"/>
            <a:ext cx="6048669" cy="623798"/>
          </a:xfrm>
          <a:prstGeom prst="rect">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3600" b="1" i="0" u="none" strike="noStrike" cap="none"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Examples </a:t>
            </a:r>
          </a:p>
          <a:p>
            <a:pPr marL="0" marR="0" lvl="0" indent="0" algn="ctr" rtl="0">
              <a:spcBef>
                <a:spcPts val="0"/>
              </a:spcBef>
              <a:spcAft>
                <a:spcPts val="0"/>
              </a:spcAft>
              <a:buNone/>
            </a:pPr>
            <a:r>
              <a:rPr lang="en-GB" sz="2800" b="1" i="0" u="none" strike="noStrike" cap="none" dirty="0">
                <a:solidFill>
                  <a:schemeClr val="dk1"/>
                </a:solidFill>
                <a:latin typeface="Century"/>
                <a:ea typeface="Times New Roman" panose="02020603050405020304"/>
                <a:cs typeface="Times New Roman" panose="02020603050405020304"/>
                <a:sym typeface="Times New Roman" panose="02020603050405020304"/>
              </a:rPr>
              <a:t>of external variables, personal descriptors and </a:t>
            </a:r>
            <a:r>
              <a:rPr lang="en-GB" sz="2800" b="1" dirty="0">
                <a:solidFill>
                  <a:schemeClr val="dk1"/>
                </a:solidFill>
                <a:latin typeface="Century"/>
                <a:ea typeface="Times New Roman" panose="02020603050405020304"/>
                <a:cs typeface="Times New Roman" panose="02020603050405020304"/>
                <a:sym typeface="Times New Roman" panose="02020603050405020304"/>
              </a:rPr>
              <a:t>self-regulation</a:t>
            </a:r>
            <a:endParaRPr lang="en-GB" sz="3600" dirty="0">
              <a:solidFill>
                <a:schemeClr val="dk1"/>
              </a:solidFill>
              <a:latin typeface="Century"/>
            </a:endParaRPr>
          </a:p>
        </p:txBody>
      </p:sp>
      <p:sp>
        <p:nvSpPr>
          <p:cNvPr id="64" name="TextBox 63"/>
          <p:cNvSpPr txBox="1"/>
          <p:nvPr/>
        </p:nvSpPr>
        <p:spPr>
          <a:xfrm>
            <a:off x="6430849" y="0"/>
            <a:ext cx="441146" cy="369332"/>
          </a:xfrm>
          <a:prstGeom prst="rect">
            <a:avLst/>
          </a:prstGeom>
          <a:noFill/>
        </p:spPr>
        <p:txBody>
          <a:bodyPr wrap="none" lIns="91440" tIns="45720" rIns="91440" bIns="45720" rtlCol="0" anchor="t">
            <a:spAutoFit/>
          </a:bodyPr>
          <a:lstStyle/>
          <a:p>
            <a:r>
              <a:rPr lang="es-ES" dirty="0">
                <a:latin typeface="Century"/>
              </a:rPr>
              <a:t>04</a:t>
            </a:r>
            <a:endParaRPr lang="es-ES" dirty="0">
              <a:latin typeface="Century" panose="02040604050505020304" pitchFamily="18" charset="0"/>
            </a:endParaRPr>
          </a:p>
        </p:txBody>
      </p:sp>
      <p:cxnSp>
        <p:nvCxnSpPr>
          <p:cNvPr id="65" name="Straight Connector 64"/>
          <p:cNvCxnSpPr/>
          <p:nvPr/>
        </p:nvCxnSpPr>
        <p:spPr>
          <a:xfrm>
            <a:off x="1561211" y="1352600"/>
            <a:ext cx="5268799" cy="0"/>
          </a:xfrm>
          <a:prstGeom prst="line">
            <a:avLst/>
          </a:prstGeom>
        </p:spPr>
        <p:style>
          <a:lnRef idx="1">
            <a:schemeClr val="dk1"/>
          </a:lnRef>
          <a:fillRef idx="0">
            <a:schemeClr val="dk1"/>
          </a:fillRef>
          <a:effectRef idx="0">
            <a:schemeClr val="dk1"/>
          </a:effectRef>
          <a:fontRef idx="minor">
            <a:schemeClr val="tx1"/>
          </a:fontRef>
        </p:style>
      </p:cxnSp>
      <p:cxnSp>
        <p:nvCxnSpPr>
          <p:cNvPr id="66" name="Straight Connector 65"/>
          <p:cNvCxnSpPr/>
          <p:nvPr/>
        </p:nvCxnSpPr>
        <p:spPr>
          <a:xfrm>
            <a:off x="0" y="8913440"/>
            <a:ext cx="6871995" cy="0"/>
          </a:xfrm>
          <a:prstGeom prst="line">
            <a:avLst/>
          </a:prstGeom>
        </p:spPr>
        <p:style>
          <a:lnRef idx="1">
            <a:schemeClr val="dk1"/>
          </a:lnRef>
          <a:fillRef idx="0">
            <a:schemeClr val="dk1"/>
          </a:fillRef>
          <a:effectRef idx="0">
            <a:schemeClr val="dk1"/>
          </a:effectRef>
          <a:fontRef idx="minor">
            <a:schemeClr val="tx1"/>
          </a:fontRef>
        </p:style>
      </p:cxnSp>
      <p:cxnSp>
        <p:nvCxnSpPr>
          <p:cNvPr id="3" name="Straight Connector 2">
            <a:extLst>
              <a:ext uri="{FF2B5EF4-FFF2-40B4-BE49-F238E27FC236}">
                <a16:creationId xmlns:a16="http://schemas.microsoft.com/office/drawing/2014/main" id="{71231B12-6149-FC2F-D2B8-9062B24D9D48}"/>
              </a:ext>
            </a:extLst>
          </p:cNvPr>
          <p:cNvCxnSpPr>
            <a:cxnSpLocks/>
          </p:cNvCxnSpPr>
          <p:nvPr/>
        </p:nvCxnSpPr>
        <p:spPr>
          <a:xfrm>
            <a:off x="2132856" y="3888641"/>
            <a:ext cx="0" cy="3528392"/>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B5BC269-A1AC-6456-6577-227A165CF4DE}"/>
              </a:ext>
            </a:extLst>
          </p:cNvPr>
          <p:cNvCxnSpPr>
            <a:cxnSpLocks/>
          </p:cNvCxnSpPr>
          <p:nvPr/>
        </p:nvCxnSpPr>
        <p:spPr>
          <a:xfrm>
            <a:off x="4717732" y="3888641"/>
            <a:ext cx="0" cy="3528392"/>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13852756-8E98-DCA5-A47C-8F078A726B7F}"/>
              </a:ext>
            </a:extLst>
          </p:cNvPr>
          <p:cNvSpPr/>
          <p:nvPr/>
        </p:nvSpPr>
        <p:spPr>
          <a:xfrm>
            <a:off x="4853581" y="6326702"/>
            <a:ext cx="1656000" cy="216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Times New Roman" panose="02020603050405020304" pitchFamily="18" charset="0"/>
                <a:cs typeface="Times New Roman" panose="02020603050405020304" pitchFamily="18" charset="0"/>
              </a:rPr>
              <a:t>Concentration</a:t>
            </a:r>
          </a:p>
        </p:txBody>
      </p:sp>
      <p:sp>
        <p:nvSpPr>
          <p:cNvPr id="8" name="Rectangle 7">
            <a:extLst>
              <a:ext uri="{FF2B5EF4-FFF2-40B4-BE49-F238E27FC236}">
                <a16:creationId xmlns:a16="http://schemas.microsoft.com/office/drawing/2014/main" id="{6BC335B1-6DCF-5A08-8FFB-0E0AB8C5A3B5}"/>
              </a:ext>
            </a:extLst>
          </p:cNvPr>
          <p:cNvSpPr/>
          <p:nvPr/>
        </p:nvSpPr>
        <p:spPr>
          <a:xfrm>
            <a:off x="4853581" y="7176759"/>
            <a:ext cx="1656000" cy="216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Times New Roman" panose="02020603050405020304" pitchFamily="18" charset="0"/>
                <a:cs typeface="Times New Roman" panose="02020603050405020304" pitchFamily="18" charset="0"/>
              </a:rPr>
              <a:t>Self-skills</a:t>
            </a:r>
          </a:p>
        </p:txBody>
      </p:sp>
      <p:sp>
        <p:nvSpPr>
          <p:cNvPr id="9" name="Rectangle 8">
            <a:extLst>
              <a:ext uri="{FF2B5EF4-FFF2-40B4-BE49-F238E27FC236}">
                <a16:creationId xmlns:a16="http://schemas.microsoft.com/office/drawing/2014/main" id="{7D13A1C4-37B8-9E43-1A58-2F20376459D6}"/>
              </a:ext>
            </a:extLst>
          </p:cNvPr>
          <p:cNvSpPr/>
          <p:nvPr/>
        </p:nvSpPr>
        <p:spPr>
          <a:xfrm>
            <a:off x="4853581" y="6610053"/>
            <a:ext cx="165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Times New Roman" panose="02020603050405020304" pitchFamily="18" charset="0"/>
                <a:cs typeface="Times New Roman" panose="02020603050405020304" pitchFamily="18" charset="0"/>
              </a:rPr>
              <a:t>Self-regulated learning</a:t>
            </a:r>
          </a:p>
        </p:txBody>
      </p:sp>
      <p:sp>
        <p:nvSpPr>
          <p:cNvPr id="10" name="Rectangle 9">
            <a:extLst>
              <a:ext uri="{FF2B5EF4-FFF2-40B4-BE49-F238E27FC236}">
                <a16:creationId xmlns:a16="http://schemas.microsoft.com/office/drawing/2014/main" id="{F570DC03-FFA2-3A68-F1A3-6C352F2B5B9A}"/>
              </a:ext>
            </a:extLst>
          </p:cNvPr>
          <p:cNvSpPr/>
          <p:nvPr/>
        </p:nvSpPr>
        <p:spPr>
          <a:xfrm rot="5400000">
            <a:off x="5873968" y="4779894"/>
            <a:ext cx="165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Times New Roman" panose="02020603050405020304" pitchFamily="18" charset="0"/>
                <a:cs typeface="Times New Roman" panose="02020603050405020304" pitchFamily="18" charset="0"/>
              </a:rPr>
              <a:t>Goal-setting skills</a:t>
            </a:r>
          </a:p>
        </p:txBody>
      </p:sp>
      <p:sp>
        <p:nvSpPr>
          <p:cNvPr id="11" name="Rectangle 10">
            <a:extLst>
              <a:ext uri="{FF2B5EF4-FFF2-40B4-BE49-F238E27FC236}">
                <a16:creationId xmlns:a16="http://schemas.microsoft.com/office/drawing/2014/main" id="{025B8B42-47E4-CD18-0C28-138C53656AE9}"/>
              </a:ext>
            </a:extLst>
          </p:cNvPr>
          <p:cNvSpPr/>
          <p:nvPr/>
        </p:nvSpPr>
        <p:spPr>
          <a:xfrm rot="5400000">
            <a:off x="5877376" y="6481033"/>
            <a:ext cx="1656000" cy="216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Times New Roman" panose="02020603050405020304" pitchFamily="18" charset="0"/>
                <a:cs typeface="Times New Roman" panose="02020603050405020304" pitchFamily="18" charset="0"/>
              </a:rPr>
              <a:t>Emotion control</a:t>
            </a:r>
          </a:p>
        </p:txBody>
      </p:sp>
      <p:sp>
        <p:nvSpPr>
          <p:cNvPr id="12" name="Rectangle 11">
            <a:extLst>
              <a:ext uri="{FF2B5EF4-FFF2-40B4-BE49-F238E27FC236}">
                <a16:creationId xmlns:a16="http://schemas.microsoft.com/office/drawing/2014/main" id="{6914BC7D-9DB1-0C9C-73A5-1A41D2124D02}"/>
              </a:ext>
            </a:extLst>
          </p:cNvPr>
          <p:cNvSpPr/>
          <p:nvPr/>
        </p:nvSpPr>
        <p:spPr>
          <a:xfrm>
            <a:off x="4853581" y="6043351"/>
            <a:ext cx="1656000" cy="216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Times New Roman" panose="02020603050405020304" pitchFamily="18" charset="0"/>
                <a:cs typeface="Times New Roman" panose="02020603050405020304" pitchFamily="18" charset="0"/>
              </a:rPr>
              <a:t>Motivation skills</a:t>
            </a:r>
          </a:p>
        </p:txBody>
      </p:sp>
      <p:sp>
        <p:nvSpPr>
          <p:cNvPr id="13" name="Rectangle 12">
            <a:extLst>
              <a:ext uri="{FF2B5EF4-FFF2-40B4-BE49-F238E27FC236}">
                <a16:creationId xmlns:a16="http://schemas.microsoft.com/office/drawing/2014/main" id="{F33D8F6F-FEA2-55DF-529F-31BCCAB1CCDF}"/>
              </a:ext>
            </a:extLst>
          </p:cNvPr>
          <p:cNvSpPr/>
          <p:nvPr/>
        </p:nvSpPr>
        <p:spPr>
          <a:xfrm>
            <a:off x="4853581" y="6893404"/>
            <a:ext cx="1656000" cy="216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Times New Roman" panose="02020603050405020304" pitchFamily="18" charset="0"/>
                <a:cs typeface="Times New Roman" panose="02020603050405020304" pitchFamily="18" charset="0"/>
              </a:rPr>
              <a:t>Goal-directed self-talk</a:t>
            </a:r>
          </a:p>
        </p:txBody>
      </p:sp>
      <p:sp>
        <p:nvSpPr>
          <p:cNvPr id="15" name="Rectangle 14">
            <a:extLst>
              <a:ext uri="{FF2B5EF4-FFF2-40B4-BE49-F238E27FC236}">
                <a16:creationId xmlns:a16="http://schemas.microsoft.com/office/drawing/2014/main" id="{31274289-072F-DEAB-972C-0F865B016A10}"/>
              </a:ext>
            </a:extLst>
          </p:cNvPr>
          <p:cNvSpPr/>
          <p:nvPr/>
        </p:nvSpPr>
        <p:spPr>
          <a:xfrm>
            <a:off x="4853581" y="4909947"/>
            <a:ext cx="1656000" cy="216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Times New Roman" panose="02020603050405020304" pitchFamily="18" charset="0"/>
                <a:cs typeface="Times New Roman" panose="02020603050405020304" pitchFamily="18" charset="0"/>
              </a:rPr>
              <a:t>Controlled imagery</a:t>
            </a:r>
          </a:p>
        </p:txBody>
      </p:sp>
      <p:sp>
        <p:nvSpPr>
          <p:cNvPr id="16" name="Rectangle 15">
            <a:extLst>
              <a:ext uri="{FF2B5EF4-FFF2-40B4-BE49-F238E27FC236}">
                <a16:creationId xmlns:a16="http://schemas.microsoft.com/office/drawing/2014/main" id="{CE41D9F2-AF9A-B300-DF7C-E02B813064A3}"/>
              </a:ext>
            </a:extLst>
          </p:cNvPr>
          <p:cNvSpPr/>
          <p:nvPr/>
        </p:nvSpPr>
        <p:spPr>
          <a:xfrm>
            <a:off x="4853581" y="4059894"/>
            <a:ext cx="1656000" cy="216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Times New Roman" panose="02020603050405020304" pitchFamily="18" charset="0"/>
                <a:cs typeface="Times New Roman" panose="02020603050405020304" pitchFamily="18" charset="0"/>
              </a:rPr>
              <a:t>Rationalisation skills</a:t>
            </a:r>
          </a:p>
        </p:txBody>
      </p:sp>
      <p:sp>
        <p:nvSpPr>
          <p:cNvPr id="19" name="Rectangle 18">
            <a:extLst>
              <a:ext uri="{FF2B5EF4-FFF2-40B4-BE49-F238E27FC236}">
                <a16:creationId xmlns:a16="http://schemas.microsoft.com/office/drawing/2014/main" id="{19B6815F-1167-DA6E-550C-965313A8F098}"/>
              </a:ext>
            </a:extLst>
          </p:cNvPr>
          <p:cNvSpPr/>
          <p:nvPr/>
        </p:nvSpPr>
        <p:spPr>
          <a:xfrm>
            <a:off x="4853581" y="5193298"/>
            <a:ext cx="1656000" cy="216000"/>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Times New Roman" panose="02020603050405020304" pitchFamily="18" charset="0"/>
                <a:cs typeface="Times New Roman" panose="02020603050405020304" pitchFamily="18" charset="0"/>
              </a:rPr>
              <a:t>Communication skills</a:t>
            </a:r>
          </a:p>
        </p:txBody>
      </p:sp>
      <p:sp>
        <p:nvSpPr>
          <p:cNvPr id="20" name="Rectangle 19">
            <a:extLst>
              <a:ext uri="{FF2B5EF4-FFF2-40B4-BE49-F238E27FC236}">
                <a16:creationId xmlns:a16="http://schemas.microsoft.com/office/drawing/2014/main" id="{07BD8DAB-F8C4-4972-448E-9FBBADCEE6B3}"/>
              </a:ext>
            </a:extLst>
          </p:cNvPr>
          <p:cNvSpPr/>
          <p:nvPr/>
        </p:nvSpPr>
        <p:spPr>
          <a:xfrm>
            <a:off x="4853581" y="5760000"/>
            <a:ext cx="1656000" cy="216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Times New Roman" panose="02020603050405020304" pitchFamily="18" charset="0"/>
                <a:cs typeface="Times New Roman" panose="02020603050405020304" pitchFamily="18" charset="0"/>
              </a:rPr>
              <a:t>Empathy skills</a:t>
            </a:r>
          </a:p>
        </p:txBody>
      </p:sp>
      <p:sp>
        <p:nvSpPr>
          <p:cNvPr id="21" name="Rectangle 20">
            <a:extLst>
              <a:ext uri="{FF2B5EF4-FFF2-40B4-BE49-F238E27FC236}">
                <a16:creationId xmlns:a16="http://schemas.microsoft.com/office/drawing/2014/main" id="{AB6D290A-7394-A3E6-8398-701753D02F6D}"/>
              </a:ext>
            </a:extLst>
          </p:cNvPr>
          <p:cNvSpPr/>
          <p:nvPr/>
        </p:nvSpPr>
        <p:spPr>
          <a:xfrm>
            <a:off x="4853581" y="4626596"/>
            <a:ext cx="165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Times New Roman" panose="02020603050405020304" pitchFamily="18" charset="0"/>
                <a:cs typeface="Times New Roman" panose="02020603050405020304" pitchFamily="18" charset="0"/>
              </a:rPr>
              <a:t>Persuasion skills</a:t>
            </a:r>
          </a:p>
        </p:txBody>
      </p:sp>
      <p:sp>
        <p:nvSpPr>
          <p:cNvPr id="22" name="Rectangle 21">
            <a:extLst>
              <a:ext uri="{FF2B5EF4-FFF2-40B4-BE49-F238E27FC236}">
                <a16:creationId xmlns:a16="http://schemas.microsoft.com/office/drawing/2014/main" id="{00F6BB56-66C8-898A-0BBC-126C928E59DF}"/>
              </a:ext>
            </a:extLst>
          </p:cNvPr>
          <p:cNvSpPr/>
          <p:nvPr/>
        </p:nvSpPr>
        <p:spPr>
          <a:xfrm>
            <a:off x="4853581" y="4343245"/>
            <a:ext cx="1656000" cy="216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Times New Roman" panose="02020603050405020304" pitchFamily="18" charset="0"/>
                <a:cs typeface="Times New Roman" panose="02020603050405020304" pitchFamily="18" charset="0"/>
              </a:rPr>
              <a:t>Leadership skills</a:t>
            </a:r>
          </a:p>
        </p:txBody>
      </p:sp>
      <p:sp>
        <p:nvSpPr>
          <p:cNvPr id="23" name="Rectangle 22">
            <a:extLst>
              <a:ext uri="{FF2B5EF4-FFF2-40B4-BE49-F238E27FC236}">
                <a16:creationId xmlns:a16="http://schemas.microsoft.com/office/drawing/2014/main" id="{8F7DE93A-65F0-52D3-6DD5-5BEE9466D854}"/>
              </a:ext>
            </a:extLst>
          </p:cNvPr>
          <p:cNvSpPr/>
          <p:nvPr/>
        </p:nvSpPr>
        <p:spPr>
          <a:xfrm>
            <a:off x="4853581" y="5476649"/>
            <a:ext cx="1656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Times New Roman" panose="02020603050405020304" pitchFamily="18" charset="0"/>
                <a:cs typeface="Times New Roman" panose="02020603050405020304" pitchFamily="18" charset="0"/>
              </a:rPr>
              <a:t>Teaching </a:t>
            </a:r>
            <a:r>
              <a:rPr lang="en-GB" sz="1200" dirty="0">
                <a:solidFill>
                  <a:schemeClr val="tx1"/>
                </a:solidFill>
                <a:latin typeface="Times New Roman" panose="02020603050405020304" pitchFamily="18" charset="0"/>
                <a:cs typeface="Times New Roman" panose="02020603050405020304" pitchFamily="18" charset="0"/>
              </a:rPr>
              <a:t>skills</a:t>
            </a:r>
          </a:p>
        </p:txBody>
      </p:sp>
      <p:sp>
        <p:nvSpPr>
          <p:cNvPr id="24" name="Rectangle 23">
            <a:extLst>
              <a:ext uri="{FF2B5EF4-FFF2-40B4-BE49-F238E27FC236}">
                <a16:creationId xmlns:a16="http://schemas.microsoft.com/office/drawing/2014/main" id="{CF024113-8601-7A52-3E2C-5E884023BD2E}"/>
              </a:ext>
            </a:extLst>
          </p:cNvPr>
          <p:cNvSpPr/>
          <p:nvPr/>
        </p:nvSpPr>
        <p:spPr>
          <a:xfrm>
            <a:off x="5069421" y="3440832"/>
            <a:ext cx="1440160" cy="360040"/>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Times New Roman" panose="02020603050405020304" pitchFamily="18" charset="0"/>
                <a:cs typeface="Times New Roman" panose="02020603050405020304" pitchFamily="18" charset="0"/>
              </a:rPr>
              <a:t>Self-regulation</a:t>
            </a:r>
          </a:p>
        </p:txBody>
      </p:sp>
      <p:sp>
        <p:nvSpPr>
          <p:cNvPr id="25" name="Rectangle 24">
            <a:extLst>
              <a:ext uri="{FF2B5EF4-FFF2-40B4-BE49-F238E27FC236}">
                <a16:creationId xmlns:a16="http://schemas.microsoft.com/office/drawing/2014/main" id="{FB1A0427-5A18-43A6-0CDE-E8D14A84CEF8}"/>
              </a:ext>
            </a:extLst>
          </p:cNvPr>
          <p:cNvSpPr/>
          <p:nvPr/>
        </p:nvSpPr>
        <p:spPr>
          <a:xfrm>
            <a:off x="116632" y="6898854"/>
            <a:ext cx="1656000" cy="216000"/>
          </a:xfrm>
          <a:prstGeom prst="rect">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Times New Roman" panose="02020603050405020304" pitchFamily="18" charset="0"/>
                <a:cs typeface="Times New Roman" panose="02020603050405020304" pitchFamily="18" charset="0"/>
              </a:rPr>
              <a:t>Food and drinks</a:t>
            </a:r>
          </a:p>
        </p:txBody>
      </p:sp>
      <p:sp>
        <p:nvSpPr>
          <p:cNvPr id="26" name="Rectangle 25">
            <a:extLst>
              <a:ext uri="{FF2B5EF4-FFF2-40B4-BE49-F238E27FC236}">
                <a16:creationId xmlns:a16="http://schemas.microsoft.com/office/drawing/2014/main" id="{0B68F12A-F73F-748C-0197-6B0776D942CD}"/>
              </a:ext>
            </a:extLst>
          </p:cNvPr>
          <p:cNvSpPr/>
          <p:nvPr/>
        </p:nvSpPr>
        <p:spPr>
          <a:xfrm>
            <a:off x="116632" y="6047166"/>
            <a:ext cx="1656000" cy="216000"/>
          </a:xfrm>
          <a:prstGeom prst="rect">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Times New Roman" panose="02020603050405020304" pitchFamily="18" charset="0"/>
                <a:cs typeface="Times New Roman" panose="02020603050405020304" pitchFamily="18" charset="0"/>
              </a:rPr>
              <a:t>Income</a:t>
            </a:r>
          </a:p>
        </p:txBody>
      </p:sp>
      <p:sp>
        <p:nvSpPr>
          <p:cNvPr id="27" name="Rectangle 26">
            <a:extLst>
              <a:ext uri="{FF2B5EF4-FFF2-40B4-BE49-F238E27FC236}">
                <a16:creationId xmlns:a16="http://schemas.microsoft.com/office/drawing/2014/main" id="{9316C54E-ABF7-7EAC-054E-0CEB06265577}"/>
              </a:ext>
            </a:extLst>
          </p:cNvPr>
          <p:cNvSpPr/>
          <p:nvPr/>
        </p:nvSpPr>
        <p:spPr>
          <a:xfrm>
            <a:off x="116632" y="4343790"/>
            <a:ext cx="1656000" cy="216000"/>
          </a:xfrm>
          <a:prstGeom prst="rect">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Times New Roman" panose="02020603050405020304" pitchFamily="18" charset="0"/>
                <a:cs typeface="Times New Roman" panose="02020603050405020304" pitchFamily="18" charset="0"/>
              </a:rPr>
              <a:t>Living conditions </a:t>
            </a:r>
          </a:p>
        </p:txBody>
      </p:sp>
      <p:sp>
        <p:nvSpPr>
          <p:cNvPr id="28" name="Rectangle 27">
            <a:extLst>
              <a:ext uri="{FF2B5EF4-FFF2-40B4-BE49-F238E27FC236}">
                <a16:creationId xmlns:a16="http://schemas.microsoft.com/office/drawing/2014/main" id="{6B6DB04D-BFB0-3A1F-A487-8C8B114A7DFA}"/>
              </a:ext>
            </a:extLst>
          </p:cNvPr>
          <p:cNvSpPr/>
          <p:nvPr/>
        </p:nvSpPr>
        <p:spPr>
          <a:xfrm>
            <a:off x="116632" y="5195478"/>
            <a:ext cx="1656000" cy="216000"/>
          </a:xfrm>
          <a:prstGeom prst="rect">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Times New Roman" panose="02020603050405020304" pitchFamily="18" charset="0"/>
                <a:cs typeface="Times New Roman" panose="02020603050405020304" pitchFamily="18" charset="0"/>
              </a:rPr>
              <a:t>Work facilities</a:t>
            </a:r>
          </a:p>
        </p:txBody>
      </p:sp>
      <p:sp>
        <p:nvSpPr>
          <p:cNvPr id="29" name="Rectangle 28">
            <a:extLst>
              <a:ext uri="{FF2B5EF4-FFF2-40B4-BE49-F238E27FC236}">
                <a16:creationId xmlns:a16="http://schemas.microsoft.com/office/drawing/2014/main" id="{4FF1AAE9-5251-291B-92A5-A85AE5D4503A}"/>
              </a:ext>
            </a:extLst>
          </p:cNvPr>
          <p:cNvSpPr/>
          <p:nvPr/>
        </p:nvSpPr>
        <p:spPr>
          <a:xfrm rot="5400000">
            <a:off x="1124848" y="6481033"/>
            <a:ext cx="1656000" cy="2160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Times New Roman" panose="02020603050405020304" pitchFamily="18" charset="0"/>
                <a:cs typeface="Times New Roman" panose="02020603050405020304" pitchFamily="18" charset="0"/>
              </a:rPr>
              <a:t>Occupations</a:t>
            </a:r>
          </a:p>
        </p:txBody>
      </p:sp>
      <p:sp>
        <p:nvSpPr>
          <p:cNvPr id="30" name="Rectangle 29">
            <a:extLst>
              <a:ext uri="{FF2B5EF4-FFF2-40B4-BE49-F238E27FC236}">
                <a16:creationId xmlns:a16="http://schemas.microsoft.com/office/drawing/2014/main" id="{2D60B844-DA9E-EA93-0FE2-A7BE7B70100B}"/>
              </a:ext>
            </a:extLst>
          </p:cNvPr>
          <p:cNvSpPr/>
          <p:nvPr/>
        </p:nvSpPr>
        <p:spPr>
          <a:xfrm>
            <a:off x="116632" y="6614958"/>
            <a:ext cx="1656000" cy="2160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dirty="0">
                <a:solidFill>
                  <a:schemeClr val="tx1"/>
                </a:solidFill>
                <a:latin typeface="Times New Roman" panose="02020603050405020304" pitchFamily="18" charset="0"/>
                <a:cs typeface="Times New Roman" panose="02020603050405020304" pitchFamily="18" charset="0"/>
              </a:rPr>
              <a:t>Local culture and politics</a:t>
            </a:r>
          </a:p>
        </p:txBody>
      </p:sp>
      <p:sp>
        <p:nvSpPr>
          <p:cNvPr id="32" name="Rectangle 31">
            <a:extLst>
              <a:ext uri="{FF2B5EF4-FFF2-40B4-BE49-F238E27FC236}">
                <a16:creationId xmlns:a16="http://schemas.microsoft.com/office/drawing/2014/main" id="{FDE1D43D-191B-137F-D382-DA4762275040}"/>
              </a:ext>
            </a:extLst>
          </p:cNvPr>
          <p:cNvSpPr/>
          <p:nvPr/>
        </p:nvSpPr>
        <p:spPr>
          <a:xfrm>
            <a:off x="116632" y="5479374"/>
            <a:ext cx="1656000" cy="2160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Times New Roman" panose="02020603050405020304" pitchFamily="18" charset="0"/>
                <a:cs typeface="Times New Roman" panose="02020603050405020304" pitchFamily="18" charset="0"/>
              </a:rPr>
              <a:t>Friends and community</a:t>
            </a:r>
          </a:p>
        </p:txBody>
      </p:sp>
      <p:sp>
        <p:nvSpPr>
          <p:cNvPr id="33" name="Rectangle 32">
            <a:extLst>
              <a:ext uri="{FF2B5EF4-FFF2-40B4-BE49-F238E27FC236}">
                <a16:creationId xmlns:a16="http://schemas.microsoft.com/office/drawing/2014/main" id="{69794BA8-DE23-8448-4065-E43D989CFB86}"/>
              </a:ext>
            </a:extLst>
          </p:cNvPr>
          <p:cNvSpPr/>
          <p:nvPr/>
        </p:nvSpPr>
        <p:spPr>
          <a:xfrm>
            <a:off x="116632" y="7182748"/>
            <a:ext cx="1656000" cy="2160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Times New Roman" panose="02020603050405020304" pitchFamily="18" charset="0"/>
                <a:cs typeface="Times New Roman" panose="02020603050405020304" pitchFamily="18" charset="0"/>
              </a:rPr>
              <a:t>Partners and friends</a:t>
            </a:r>
          </a:p>
        </p:txBody>
      </p:sp>
      <p:sp>
        <p:nvSpPr>
          <p:cNvPr id="34" name="Rectangle 33">
            <a:extLst>
              <a:ext uri="{FF2B5EF4-FFF2-40B4-BE49-F238E27FC236}">
                <a16:creationId xmlns:a16="http://schemas.microsoft.com/office/drawing/2014/main" id="{68ECBED1-C415-306A-BEC4-D33928C339B4}"/>
              </a:ext>
            </a:extLst>
          </p:cNvPr>
          <p:cNvSpPr/>
          <p:nvPr/>
        </p:nvSpPr>
        <p:spPr>
          <a:xfrm>
            <a:off x="116632" y="4911582"/>
            <a:ext cx="1656000" cy="2160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Times New Roman" panose="02020603050405020304" pitchFamily="18" charset="0"/>
                <a:cs typeface="Times New Roman" panose="02020603050405020304" pitchFamily="18" charset="0"/>
              </a:rPr>
              <a:t>Parents and siblings</a:t>
            </a:r>
          </a:p>
        </p:txBody>
      </p:sp>
      <p:sp>
        <p:nvSpPr>
          <p:cNvPr id="35" name="Rectangle 34">
            <a:extLst>
              <a:ext uri="{FF2B5EF4-FFF2-40B4-BE49-F238E27FC236}">
                <a16:creationId xmlns:a16="http://schemas.microsoft.com/office/drawing/2014/main" id="{86099FDB-C7FE-BCA5-0051-99E93B78D99C}"/>
              </a:ext>
            </a:extLst>
          </p:cNvPr>
          <p:cNvSpPr/>
          <p:nvPr/>
        </p:nvSpPr>
        <p:spPr>
          <a:xfrm>
            <a:off x="116632" y="5763270"/>
            <a:ext cx="1656000" cy="216000"/>
          </a:xfrm>
          <a:prstGeom prst="rect">
            <a:avLst/>
          </a:prstGeom>
          <a:solidFill>
            <a:srgbClr val="00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Times New Roman" panose="02020603050405020304" pitchFamily="18" charset="0"/>
                <a:cs typeface="Times New Roman" panose="02020603050405020304" pitchFamily="18" charset="0"/>
              </a:rPr>
              <a:t>Life circumstances</a:t>
            </a:r>
          </a:p>
        </p:txBody>
      </p:sp>
      <p:sp>
        <p:nvSpPr>
          <p:cNvPr id="36" name="Rectangle 35">
            <a:extLst>
              <a:ext uri="{FF2B5EF4-FFF2-40B4-BE49-F238E27FC236}">
                <a16:creationId xmlns:a16="http://schemas.microsoft.com/office/drawing/2014/main" id="{743F567C-B52C-4DD1-004D-8A8568FC5EF2}"/>
              </a:ext>
            </a:extLst>
          </p:cNvPr>
          <p:cNvSpPr/>
          <p:nvPr/>
        </p:nvSpPr>
        <p:spPr>
          <a:xfrm rot="5400000">
            <a:off x="1124848" y="4782926"/>
            <a:ext cx="1656000" cy="216000"/>
          </a:xfrm>
          <a:prstGeom prst="rect">
            <a:avLst/>
          </a:prstGeom>
          <a:solidFill>
            <a:srgbClr val="00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Times New Roman" panose="02020603050405020304" pitchFamily="18" charset="0"/>
                <a:cs typeface="Times New Roman" panose="02020603050405020304" pitchFamily="18" charset="0"/>
              </a:rPr>
              <a:t>Recent events</a:t>
            </a:r>
          </a:p>
        </p:txBody>
      </p:sp>
      <p:sp>
        <p:nvSpPr>
          <p:cNvPr id="37" name="Rectangle 36">
            <a:extLst>
              <a:ext uri="{FF2B5EF4-FFF2-40B4-BE49-F238E27FC236}">
                <a16:creationId xmlns:a16="http://schemas.microsoft.com/office/drawing/2014/main" id="{B7145963-E910-8386-D850-963AE76BA7A8}"/>
              </a:ext>
            </a:extLst>
          </p:cNvPr>
          <p:cNvSpPr/>
          <p:nvPr/>
        </p:nvSpPr>
        <p:spPr>
          <a:xfrm>
            <a:off x="116632" y="4627686"/>
            <a:ext cx="1656000" cy="216000"/>
          </a:xfrm>
          <a:prstGeom prst="rect">
            <a:avLst/>
          </a:prstGeom>
          <a:solidFill>
            <a:srgbClr val="00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Times New Roman" panose="02020603050405020304" pitchFamily="18" charset="0"/>
                <a:cs typeface="Times New Roman" panose="02020603050405020304" pitchFamily="18" charset="0"/>
              </a:rPr>
              <a:t>Training routines</a:t>
            </a:r>
          </a:p>
        </p:txBody>
      </p:sp>
      <p:sp>
        <p:nvSpPr>
          <p:cNvPr id="38" name="Rectangle 37">
            <a:extLst>
              <a:ext uri="{FF2B5EF4-FFF2-40B4-BE49-F238E27FC236}">
                <a16:creationId xmlns:a16="http://schemas.microsoft.com/office/drawing/2014/main" id="{F612E881-C289-6630-A489-8A50860BDD12}"/>
              </a:ext>
            </a:extLst>
          </p:cNvPr>
          <p:cNvSpPr/>
          <p:nvPr/>
        </p:nvSpPr>
        <p:spPr>
          <a:xfrm>
            <a:off x="116632" y="6331062"/>
            <a:ext cx="1656000" cy="216000"/>
          </a:xfrm>
          <a:prstGeom prst="rect">
            <a:avLst/>
          </a:prstGeom>
          <a:solidFill>
            <a:srgbClr val="00FF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dirty="0">
                <a:solidFill>
                  <a:schemeClr val="tx1"/>
                </a:solidFill>
                <a:latin typeface="Times New Roman" panose="02020603050405020304" pitchFamily="18" charset="0"/>
                <a:cs typeface="Times New Roman" panose="02020603050405020304" pitchFamily="18" charset="0"/>
              </a:rPr>
              <a:t>Physical activity options</a:t>
            </a:r>
          </a:p>
        </p:txBody>
      </p:sp>
      <p:sp>
        <p:nvSpPr>
          <p:cNvPr id="39" name="Rectangle 38">
            <a:extLst>
              <a:ext uri="{FF2B5EF4-FFF2-40B4-BE49-F238E27FC236}">
                <a16:creationId xmlns:a16="http://schemas.microsoft.com/office/drawing/2014/main" id="{3B8896F2-C2C7-1C9D-AE9C-32B3EC45909E}"/>
              </a:ext>
            </a:extLst>
          </p:cNvPr>
          <p:cNvSpPr/>
          <p:nvPr/>
        </p:nvSpPr>
        <p:spPr>
          <a:xfrm>
            <a:off x="116632" y="4059894"/>
            <a:ext cx="1656000" cy="216000"/>
          </a:xfrm>
          <a:prstGeom prst="rect">
            <a:avLst/>
          </a:prstGeom>
          <a:solidFill>
            <a:srgbClr val="00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Times New Roman" panose="02020603050405020304" pitchFamily="18" charset="0"/>
                <a:cs typeface="Times New Roman" panose="02020603050405020304" pitchFamily="18" charset="0"/>
              </a:rPr>
              <a:t>Work</a:t>
            </a:r>
          </a:p>
        </p:txBody>
      </p:sp>
      <p:sp>
        <p:nvSpPr>
          <p:cNvPr id="40" name="Rectangle 39">
            <a:extLst>
              <a:ext uri="{FF2B5EF4-FFF2-40B4-BE49-F238E27FC236}">
                <a16:creationId xmlns:a16="http://schemas.microsoft.com/office/drawing/2014/main" id="{7F9C1FD7-C563-A9BC-915E-6174055AFFBA}"/>
              </a:ext>
            </a:extLst>
          </p:cNvPr>
          <p:cNvSpPr/>
          <p:nvPr/>
        </p:nvSpPr>
        <p:spPr>
          <a:xfrm>
            <a:off x="303096" y="3440832"/>
            <a:ext cx="1440160" cy="36004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Times New Roman" panose="02020603050405020304" pitchFamily="18" charset="0"/>
                <a:cs typeface="Times New Roman" panose="02020603050405020304" pitchFamily="18" charset="0"/>
              </a:rPr>
              <a:t>External variables </a:t>
            </a:r>
          </a:p>
        </p:txBody>
      </p:sp>
      <p:sp>
        <p:nvSpPr>
          <p:cNvPr id="41" name="Rectangle 40">
            <a:extLst>
              <a:ext uri="{FF2B5EF4-FFF2-40B4-BE49-F238E27FC236}">
                <a16:creationId xmlns:a16="http://schemas.microsoft.com/office/drawing/2014/main" id="{287BB16B-C8C5-EF59-3244-22493E77ECA0}"/>
              </a:ext>
            </a:extLst>
          </p:cNvPr>
          <p:cNvSpPr/>
          <p:nvPr/>
        </p:nvSpPr>
        <p:spPr>
          <a:xfrm>
            <a:off x="2637096" y="4061027"/>
            <a:ext cx="1656000" cy="216000"/>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Times New Roman" panose="02020603050405020304" pitchFamily="18" charset="0"/>
                <a:cs typeface="Times New Roman" panose="02020603050405020304" pitchFamily="18" charset="0"/>
              </a:rPr>
              <a:t>Personality</a:t>
            </a:r>
          </a:p>
        </p:txBody>
      </p:sp>
      <p:sp>
        <p:nvSpPr>
          <p:cNvPr id="42" name="Rectangle 41">
            <a:extLst>
              <a:ext uri="{FF2B5EF4-FFF2-40B4-BE49-F238E27FC236}">
                <a16:creationId xmlns:a16="http://schemas.microsoft.com/office/drawing/2014/main" id="{F79992AE-5FD8-F304-F93D-AEDF31BAC502}"/>
              </a:ext>
            </a:extLst>
          </p:cNvPr>
          <p:cNvSpPr/>
          <p:nvPr/>
        </p:nvSpPr>
        <p:spPr>
          <a:xfrm>
            <a:off x="2637096" y="4627523"/>
            <a:ext cx="1656000" cy="216000"/>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Times New Roman" panose="02020603050405020304" pitchFamily="18" charset="0"/>
                <a:cs typeface="Times New Roman" panose="02020603050405020304" pitchFamily="18" charset="0"/>
              </a:rPr>
              <a:t>Biometrics</a:t>
            </a:r>
          </a:p>
        </p:txBody>
      </p:sp>
      <p:sp>
        <p:nvSpPr>
          <p:cNvPr id="43" name="Rectangle 42">
            <a:extLst>
              <a:ext uri="{FF2B5EF4-FFF2-40B4-BE49-F238E27FC236}">
                <a16:creationId xmlns:a16="http://schemas.microsoft.com/office/drawing/2014/main" id="{6B029609-1618-45A4-A4A7-C80E7868F284}"/>
              </a:ext>
            </a:extLst>
          </p:cNvPr>
          <p:cNvSpPr/>
          <p:nvPr/>
        </p:nvSpPr>
        <p:spPr>
          <a:xfrm rot="5400000">
            <a:off x="1628904" y="4779894"/>
            <a:ext cx="1656000" cy="216000"/>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Times New Roman" panose="02020603050405020304" pitchFamily="18" charset="0"/>
                <a:cs typeface="Times New Roman" panose="02020603050405020304" pitchFamily="18" charset="0"/>
              </a:rPr>
              <a:t>Mental health/ illbeing</a:t>
            </a:r>
          </a:p>
        </p:txBody>
      </p:sp>
      <p:sp>
        <p:nvSpPr>
          <p:cNvPr id="44" name="Rectangle 43">
            <a:extLst>
              <a:ext uri="{FF2B5EF4-FFF2-40B4-BE49-F238E27FC236}">
                <a16:creationId xmlns:a16="http://schemas.microsoft.com/office/drawing/2014/main" id="{62B7FB33-539A-0019-DAE3-ABD83CD0F9F7}"/>
              </a:ext>
            </a:extLst>
          </p:cNvPr>
          <p:cNvSpPr/>
          <p:nvPr/>
        </p:nvSpPr>
        <p:spPr>
          <a:xfrm>
            <a:off x="2637096" y="5760515"/>
            <a:ext cx="1656000" cy="216000"/>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Times New Roman" panose="02020603050405020304" pitchFamily="18" charset="0"/>
                <a:cs typeface="Times New Roman" panose="02020603050405020304" pitchFamily="18" charset="0"/>
              </a:rPr>
              <a:t>Motivation/ goals</a:t>
            </a:r>
          </a:p>
        </p:txBody>
      </p:sp>
      <p:sp>
        <p:nvSpPr>
          <p:cNvPr id="45" name="Rectangle 44">
            <a:extLst>
              <a:ext uri="{FF2B5EF4-FFF2-40B4-BE49-F238E27FC236}">
                <a16:creationId xmlns:a16="http://schemas.microsoft.com/office/drawing/2014/main" id="{B18C269C-A176-9317-E992-AC8AB30403C6}"/>
              </a:ext>
            </a:extLst>
          </p:cNvPr>
          <p:cNvSpPr/>
          <p:nvPr/>
        </p:nvSpPr>
        <p:spPr>
          <a:xfrm>
            <a:off x="2637096" y="6043763"/>
            <a:ext cx="1656000" cy="216000"/>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Times New Roman" panose="02020603050405020304" pitchFamily="18" charset="0"/>
                <a:cs typeface="Times New Roman" panose="02020603050405020304" pitchFamily="18" charset="0"/>
              </a:rPr>
              <a:t>Attitudes and beliefs</a:t>
            </a:r>
          </a:p>
        </p:txBody>
      </p:sp>
      <p:sp>
        <p:nvSpPr>
          <p:cNvPr id="46" name="Rectangle 45">
            <a:extLst>
              <a:ext uri="{FF2B5EF4-FFF2-40B4-BE49-F238E27FC236}">
                <a16:creationId xmlns:a16="http://schemas.microsoft.com/office/drawing/2014/main" id="{8226E8AC-358F-321A-2662-94B84854CD7A}"/>
              </a:ext>
            </a:extLst>
          </p:cNvPr>
          <p:cNvSpPr/>
          <p:nvPr/>
        </p:nvSpPr>
        <p:spPr>
          <a:xfrm rot="5400000">
            <a:off x="3645104" y="4766540"/>
            <a:ext cx="1656000" cy="216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Times New Roman" panose="02020603050405020304" pitchFamily="18" charset="0"/>
                <a:cs typeface="Times New Roman" panose="02020603050405020304" pitchFamily="18" charset="0"/>
              </a:rPr>
              <a:t>Emotions and feelings</a:t>
            </a:r>
          </a:p>
        </p:txBody>
      </p:sp>
      <p:sp>
        <p:nvSpPr>
          <p:cNvPr id="47" name="Rectangle 46">
            <a:extLst>
              <a:ext uri="{FF2B5EF4-FFF2-40B4-BE49-F238E27FC236}">
                <a16:creationId xmlns:a16="http://schemas.microsoft.com/office/drawing/2014/main" id="{CE21AE04-A75D-5B81-295B-551C0891CD77}"/>
              </a:ext>
            </a:extLst>
          </p:cNvPr>
          <p:cNvSpPr/>
          <p:nvPr/>
        </p:nvSpPr>
        <p:spPr>
          <a:xfrm>
            <a:off x="2637096" y="4910771"/>
            <a:ext cx="1656000" cy="216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Times New Roman" panose="02020603050405020304" pitchFamily="18" charset="0"/>
                <a:cs typeface="Times New Roman" panose="02020603050405020304" pitchFamily="18" charset="0"/>
              </a:rPr>
              <a:t>Thoughts and ideas</a:t>
            </a:r>
          </a:p>
        </p:txBody>
      </p:sp>
      <p:sp>
        <p:nvSpPr>
          <p:cNvPr id="48" name="Rectangle 47">
            <a:extLst>
              <a:ext uri="{FF2B5EF4-FFF2-40B4-BE49-F238E27FC236}">
                <a16:creationId xmlns:a16="http://schemas.microsoft.com/office/drawing/2014/main" id="{AEC834AC-6BE8-BBBE-3E51-68807896D351}"/>
              </a:ext>
            </a:extLst>
          </p:cNvPr>
          <p:cNvSpPr/>
          <p:nvPr/>
        </p:nvSpPr>
        <p:spPr>
          <a:xfrm>
            <a:off x="2637096" y="7176759"/>
            <a:ext cx="1656000" cy="216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Times New Roman" panose="02020603050405020304" pitchFamily="18" charset="0"/>
                <a:cs typeface="Times New Roman" panose="02020603050405020304" pitchFamily="18" charset="0"/>
              </a:rPr>
              <a:t>Spontaneous self-talk</a:t>
            </a:r>
          </a:p>
        </p:txBody>
      </p:sp>
      <p:sp>
        <p:nvSpPr>
          <p:cNvPr id="49" name="Rectangle 48">
            <a:extLst>
              <a:ext uri="{FF2B5EF4-FFF2-40B4-BE49-F238E27FC236}">
                <a16:creationId xmlns:a16="http://schemas.microsoft.com/office/drawing/2014/main" id="{68B36FCF-3D4D-BC0F-4125-319B733175F7}"/>
              </a:ext>
            </a:extLst>
          </p:cNvPr>
          <p:cNvSpPr/>
          <p:nvPr/>
        </p:nvSpPr>
        <p:spPr>
          <a:xfrm>
            <a:off x="2637096" y="5477267"/>
            <a:ext cx="1656000" cy="216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Times New Roman" panose="02020603050405020304" pitchFamily="18" charset="0"/>
                <a:cs typeface="Times New Roman" panose="02020603050405020304" pitchFamily="18" charset="0"/>
              </a:rPr>
              <a:t>Effort and fatigue</a:t>
            </a:r>
          </a:p>
        </p:txBody>
      </p:sp>
      <p:sp>
        <p:nvSpPr>
          <p:cNvPr id="50" name="Rectangle 49">
            <a:extLst>
              <a:ext uri="{FF2B5EF4-FFF2-40B4-BE49-F238E27FC236}">
                <a16:creationId xmlns:a16="http://schemas.microsoft.com/office/drawing/2014/main" id="{96F5FCCB-D049-D3BA-3034-930651FB663C}"/>
              </a:ext>
            </a:extLst>
          </p:cNvPr>
          <p:cNvSpPr/>
          <p:nvPr/>
        </p:nvSpPr>
        <p:spPr>
          <a:xfrm>
            <a:off x="2637096" y="6610259"/>
            <a:ext cx="1656000" cy="216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Times New Roman" panose="02020603050405020304" pitchFamily="18" charset="0"/>
                <a:cs typeface="Times New Roman" panose="02020603050405020304" pitchFamily="18" charset="0"/>
              </a:rPr>
              <a:t>Genetics</a:t>
            </a:r>
          </a:p>
        </p:txBody>
      </p:sp>
      <p:sp>
        <p:nvSpPr>
          <p:cNvPr id="51" name="Rectangle 50">
            <a:extLst>
              <a:ext uri="{FF2B5EF4-FFF2-40B4-BE49-F238E27FC236}">
                <a16:creationId xmlns:a16="http://schemas.microsoft.com/office/drawing/2014/main" id="{AF1D5614-A837-A4BD-F145-F54A23034E4B}"/>
              </a:ext>
            </a:extLst>
          </p:cNvPr>
          <p:cNvSpPr/>
          <p:nvPr/>
        </p:nvSpPr>
        <p:spPr>
          <a:xfrm rot="5400000">
            <a:off x="3645104" y="6528873"/>
            <a:ext cx="1656000" cy="21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Times New Roman" panose="02020603050405020304" pitchFamily="18" charset="0"/>
                <a:cs typeface="Times New Roman" panose="02020603050405020304" pitchFamily="18" charset="0"/>
              </a:rPr>
              <a:t>Age</a:t>
            </a:r>
          </a:p>
        </p:txBody>
      </p:sp>
      <p:sp>
        <p:nvSpPr>
          <p:cNvPr id="52" name="Rectangle 51">
            <a:extLst>
              <a:ext uri="{FF2B5EF4-FFF2-40B4-BE49-F238E27FC236}">
                <a16:creationId xmlns:a16="http://schemas.microsoft.com/office/drawing/2014/main" id="{E978C859-CCBC-5D3C-A094-6CD389DAE1BE}"/>
              </a:ext>
            </a:extLst>
          </p:cNvPr>
          <p:cNvSpPr/>
          <p:nvPr/>
        </p:nvSpPr>
        <p:spPr>
          <a:xfrm>
            <a:off x="2637096" y="5194019"/>
            <a:ext cx="1656000" cy="21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Times New Roman" panose="02020603050405020304" pitchFamily="18" charset="0"/>
                <a:cs typeface="Times New Roman" panose="02020603050405020304" pitchFamily="18" charset="0"/>
              </a:rPr>
              <a:t>Gender</a:t>
            </a:r>
          </a:p>
        </p:txBody>
      </p:sp>
      <p:sp>
        <p:nvSpPr>
          <p:cNvPr id="53" name="Rectangle 52">
            <a:extLst>
              <a:ext uri="{FF2B5EF4-FFF2-40B4-BE49-F238E27FC236}">
                <a16:creationId xmlns:a16="http://schemas.microsoft.com/office/drawing/2014/main" id="{0300D055-C3DE-C538-5085-36489EAE2E20}"/>
              </a:ext>
            </a:extLst>
          </p:cNvPr>
          <p:cNvSpPr/>
          <p:nvPr/>
        </p:nvSpPr>
        <p:spPr>
          <a:xfrm>
            <a:off x="2637096" y="4344275"/>
            <a:ext cx="1656000" cy="21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Times New Roman" panose="02020603050405020304" pitchFamily="18" charset="0"/>
                <a:cs typeface="Times New Roman" panose="02020603050405020304" pitchFamily="18" charset="0"/>
              </a:rPr>
              <a:t>Injuries and health</a:t>
            </a:r>
          </a:p>
        </p:txBody>
      </p:sp>
      <p:sp>
        <p:nvSpPr>
          <p:cNvPr id="54" name="Rectangle 53">
            <a:extLst>
              <a:ext uri="{FF2B5EF4-FFF2-40B4-BE49-F238E27FC236}">
                <a16:creationId xmlns:a16="http://schemas.microsoft.com/office/drawing/2014/main" id="{C78F4C18-652F-1891-6875-2B566EC54994}"/>
              </a:ext>
            </a:extLst>
          </p:cNvPr>
          <p:cNvSpPr/>
          <p:nvPr/>
        </p:nvSpPr>
        <p:spPr>
          <a:xfrm>
            <a:off x="2637096" y="6327011"/>
            <a:ext cx="1656000" cy="21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Times New Roman" panose="02020603050405020304" pitchFamily="18" charset="0"/>
                <a:cs typeface="Times New Roman" panose="02020603050405020304" pitchFamily="18" charset="0"/>
              </a:rPr>
              <a:t>Fitness</a:t>
            </a:r>
          </a:p>
        </p:txBody>
      </p:sp>
      <p:sp>
        <p:nvSpPr>
          <p:cNvPr id="55" name="Rectangle 54">
            <a:extLst>
              <a:ext uri="{FF2B5EF4-FFF2-40B4-BE49-F238E27FC236}">
                <a16:creationId xmlns:a16="http://schemas.microsoft.com/office/drawing/2014/main" id="{E5D346DA-E51A-8D27-887F-80DC6CF30EF0}"/>
              </a:ext>
            </a:extLst>
          </p:cNvPr>
          <p:cNvSpPr/>
          <p:nvPr/>
        </p:nvSpPr>
        <p:spPr>
          <a:xfrm>
            <a:off x="2637096" y="6893507"/>
            <a:ext cx="1656000" cy="21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Times New Roman" panose="02020603050405020304" pitchFamily="18" charset="0"/>
                <a:cs typeface="Times New Roman" panose="02020603050405020304" pitchFamily="18" charset="0"/>
              </a:rPr>
              <a:t>Strength and speed</a:t>
            </a:r>
          </a:p>
        </p:txBody>
      </p:sp>
      <p:sp>
        <p:nvSpPr>
          <p:cNvPr id="56" name="Rectangle 55">
            <a:extLst>
              <a:ext uri="{FF2B5EF4-FFF2-40B4-BE49-F238E27FC236}">
                <a16:creationId xmlns:a16="http://schemas.microsoft.com/office/drawing/2014/main" id="{A46A6A98-F0C7-393E-2936-05D251ADB249}"/>
              </a:ext>
            </a:extLst>
          </p:cNvPr>
          <p:cNvSpPr/>
          <p:nvPr/>
        </p:nvSpPr>
        <p:spPr>
          <a:xfrm rot="5400000">
            <a:off x="1628904" y="6553041"/>
            <a:ext cx="1656000" cy="216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Times New Roman" panose="02020603050405020304" pitchFamily="18" charset="0"/>
                <a:cs typeface="Times New Roman" panose="02020603050405020304" pitchFamily="18" charset="0"/>
              </a:rPr>
              <a:t>Life goals</a:t>
            </a:r>
          </a:p>
        </p:txBody>
      </p:sp>
      <p:sp>
        <p:nvSpPr>
          <p:cNvPr id="57" name="Rectangle 56">
            <a:extLst>
              <a:ext uri="{FF2B5EF4-FFF2-40B4-BE49-F238E27FC236}">
                <a16:creationId xmlns:a16="http://schemas.microsoft.com/office/drawing/2014/main" id="{8FA4895C-E7F7-5227-9FEA-81E51DEBA3ED}"/>
              </a:ext>
            </a:extLst>
          </p:cNvPr>
          <p:cNvSpPr/>
          <p:nvPr/>
        </p:nvSpPr>
        <p:spPr>
          <a:xfrm>
            <a:off x="2775924" y="3442912"/>
            <a:ext cx="1440160" cy="360040"/>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Times New Roman" panose="02020603050405020304" pitchFamily="18" charset="0"/>
                <a:cs typeface="Times New Roman" panose="02020603050405020304" pitchFamily="18" charset="0"/>
              </a:rPr>
              <a:t>Personal descriptors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858000" cy="990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panose="02040604050505020304" pitchFamily="18" charset="0"/>
            </a:endParaRPr>
          </a:p>
        </p:txBody>
      </p:sp>
      <p:sp>
        <p:nvSpPr>
          <p:cNvPr id="6" name="Google Shape;85;p13"/>
          <p:cNvSpPr/>
          <p:nvPr/>
        </p:nvSpPr>
        <p:spPr>
          <a:xfrm>
            <a:off x="4149080" y="272480"/>
            <a:ext cx="2752938" cy="623798"/>
          </a:xfrm>
          <a:prstGeom prst="rect">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i="0" u="none" strike="noStrike" cap="none"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Opening section</a:t>
            </a:r>
            <a:endParaRPr sz="2400" dirty="0">
              <a:latin typeface="Century" panose="02040604050505020304" pitchFamily="18" charset="0"/>
            </a:endParaRPr>
          </a:p>
        </p:txBody>
      </p:sp>
      <p:sp>
        <p:nvSpPr>
          <p:cNvPr id="7" name="Google Shape;86;p13"/>
          <p:cNvSpPr/>
          <p:nvPr/>
        </p:nvSpPr>
        <p:spPr>
          <a:xfrm>
            <a:off x="404664" y="2593741"/>
            <a:ext cx="5328592" cy="2287251"/>
          </a:xfrm>
          <a:prstGeom prst="rect">
            <a:avLst/>
          </a:prstGeom>
          <a:no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0" i="0" u="none" strike="noStrike" cap="none"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1) Enter the date and names on the map</a:t>
            </a:r>
            <a:endParaRPr sz="2800" dirty="0">
              <a:latin typeface="Century" panose="02040604050505020304" pitchFamily="18" charset="0"/>
            </a:endParaRPr>
          </a:p>
        </p:txBody>
      </p:sp>
      <p:sp>
        <p:nvSpPr>
          <p:cNvPr id="8" name="Google Shape;87;p13"/>
          <p:cNvSpPr/>
          <p:nvPr/>
        </p:nvSpPr>
        <p:spPr>
          <a:xfrm>
            <a:off x="2226152" y="4681973"/>
            <a:ext cx="4113255" cy="2287251"/>
          </a:xfrm>
          <a:prstGeom prst="rect">
            <a:avLst/>
          </a:prstGeom>
          <a:no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2) What topics would you like to explore today?</a:t>
            </a:r>
            <a:endParaRPr sz="2800" dirty="0">
              <a:latin typeface="Century" panose="02040604050505020304" pitchFamily="18" charset="0"/>
            </a:endParaRPr>
          </a:p>
        </p:txBody>
      </p:sp>
      <p:sp>
        <p:nvSpPr>
          <p:cNvPr id="9" name="Google Shape;88;p13"/>
          <p:cNvSpPr/>
          <p:nvPr/>
        </p:nvSpPr>
        <p:spPr>
          <a:xfrm>
            <a:off x="404663" y="7005408"/>
            <a:ext cx="4469795" cy="1620000"/>
          </a:xfrm>
          <a:prstGeom prst="rect">
            <a:avLst/>
          </a:prstGeom>
          <a:no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3) What do you expect from this </a:t>
            </a:r>
            <a:r>
              <a:rPr lang="en-GB" sz="2800" b="0" i="0" u="none" strike="noStrike" cap="none"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a:t>
            </a:r>
            <a:r>
              <a:rPr lang="en-GB" sz="2800" b="0" i="0" u="none" strike="noStrike" cap="none">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PsychMapping session</a:t>
            </a:r>
            <a:r>
              <a:rPr lang="en-GB" sz="280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 </a:t>
            </a:r>
            <a:endParaRPr sz="2800" dirty="0">
              <a:latin typeface="Century" panose="02040604050505020304" pitchFamily="18" charset="0"/>
            </a:endParaRPr>
          </a:p>
        </p:txBody>
      </p:sp>
      <p:pic>
        <p:nvPicPr>
          <p:cNvPr id="11" name="Google Shape;90;p13" descr="Persona confundida"/>
          <p:cNvPicPr preferRelativeResize="0"/>
          <p:nvPr/>
        </p:nvPicPr>
        <p:blipFill rotWithShape="1">
          <a:blip r:embed="rId2"/>
          <a:srcRect/>
          <a:stretch>
            <a:fillRect/>
          </a:stretch>
        </p:blipFill>
        <p:spPr>
          <a:xfrm>
            <a:off x="606152" y="4709298"/>
            <a:ext cx="1620000" cy="1620000"/>
          </a:xfrm>
          <a:prstGeom prst="rect">
            <a:avLst/>
          </a:prstGeom>
          <a:noFill/>
          <a:ln>
            <a:noFill/>
          </a:ln>
        </p:spPr>
      </p:pic>
      <p:pic>
        <p:nvPicPr>
          <p:cNvPr id="12" name="Google Shape;91;p13" descr="Banderín de carreras"/>
          <p:cNvPicPr preferRelativeResize="0"/>
          <p:nvPr/>
        </p:nvPicPr>
        <p:blipFill rotWithShape="1">
          <a:blip r:embed="rId3"/>
          <a:srcRect/>
          <a:stretch>
            <a:fillRect/>
          </a:stretch>
        </p:blipFill>
        <p:spPr>
          <a:xfrm>
            <a:off x="4888453" y="6755656"/>
            <a:ext cx="1620000" cy="1620000"/>
          </a:xfrm>
          <a:prstGeom prst="rect">
            <a:avLst/>
          </a:prstGeom>
          <a:noFill/>
          <a:ln>
            <a:noFill/>
          </a:ln>
        </p:spPr>
      </p:pic>
      <p:sp>
        <p:nvSpPr>
          <p:cNvPr id="14" name="Google Shape;105;p13"/>
          <p:cNvSpPr txBox="1"/>
          <p:nvPr/>
        </p:nvSpPr>
        <p:spPr>
          <a:xfrm>
            <a:off x="261113" y="9140455"/>
            <a:ext cx="2951863"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Follow us on Twitter </a:t>
            </a:r>
            <a:r>
              <a:rPr lang="en-GB"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@PsychMapping</a:t>
            </a:r>
            <a:endParaRPr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endParaRPr>
          </a:p>
        </p:txBody>
      </p:sp>
      <p:sp>
        <p:nvSpPr>
          <p:cNvPr id="17" name="Google Shape;105;p13"/>
          <p:cNvSpPr txBox="1"/>
          <p:nvPr/>
        </p:nvSpPr>
        <p:spPr>
          <a:xfrm>
            <a:off x="3789505" y="9131246"/>
            <a:ext cx="2951863" cy="64629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Find out more about us:</a:t>
            </a:r>
          </a:p>
          <a:p>
            <a:pPr marL="0" marR="0" lvl="0" indent="0" algn="r" rtl="0">
              <a:spcBef>
                <a:spcPts val="0"/>
              </a:spcBef>
              <a:spcAft>
                <a:spcPts val="0"/>
              </a:spcAft>
              <a:buNone/>
            </a:pPr>
            <a:r>
              <a:rPr lang="en-GB"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www.psychmapping.com</a:t>
            </a:r>
            <a:endParaRPr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endParaRPr>
          </a:p>
        </p:txBody>
      </p:sp>
      <p:pic>
        <p:nvPicPr>
          <p:cNvPr id="18" name="Picture 17"/>
          <p:cNvPicPr>
            <a:picLocks noChangeAspect="1"/>
          </p:cNvPicPr>
          <p:nvPr/>
        </p:nvPicPr>
        <p:blipFill>
          <a:blip r:embed="rId4"/>
          <a:stretch>
            <a:fillRect/>
          </a:stretch>
        </p:blipFill>
        <p:spPr>
          <a:xfrm>
            <a:off x="116632" y="200472"/>
            <a:ext cx="1444579" cy="1886176"/>
          </a:xfrm>
          <a:prstGeom prst="rect">
            <a:avLst/>
          </a:prstGeom>
        </p:spPr>
      </p:pic>
      <p:sp>
        <p:nvSpPr>
          <p:cNvPr id="13" name="TextBox 12"/>
          <p:cNvSpPr txBox="1"/>
          <p:nvPr/>
        </p:nvSpPr>
        <p:spPr>
          <a:xfrm>
            <a:off x="6430849" y="0"/>
            <a:ext cx="441146" cy="369332"/>
          </a:xfrm>
          <a:prstGeom prst="rect">
            <a:avLst/>
          </a:prstGeom>
          <a:noFill/>
        </p:spPr>
        <p:txBody>
          <a:bodyPr wrap="none" lIns="91440" tIns="45720" rIns="91440" bIns="45720" rtlCol="0" anchor="t">
            <a:spAutoFit/>
          </a:bodyPr>
          <a:lstStyle/>
          <a:p>
            <a:r>
              <a:rPr lang="es-ES" dirty="0">
                <a:latin typeface="Century"/>
              </a:rPr>
              <a:t>05</a:t>
            </a:r>
            <a:endParaRPr lang="es-ES" dirty="0">
              <a:latin typeface="Century" panose="02040604050505020304" pitchFamily="18" charset="0"/>
            </a:endParaRPr>
          </a:p>
        </p:txBody>
      </p:sp>
      <p:cxnSp>
        <p:nvCxnSpPr>
          <p:cNvPr id="15" name="Straight Connector 14"/>
          <p:cNvCxnSpPr/>
          <p:nvPr/>
        </p:nvCxnSpPr>
        <p:spPr>
          <a:xfrm>
            <a:off x="1561211" y="1352600"/>
            <a:ext cx="5268799"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0" y="8913440"/>
            <a:ext cx="6871995" cy="0"/>
          </a:xfrm>
          <a:prstGeom prst="line">
            <a:avLst/>
          </a:prstGeom>
        </p:spPr>
        <p:style>
          <a:lnRef idx="1">
            <a:schemeClr val="dk1"/>
          </a:lnRef>
          <a:fillRef idx="0">
            <a:schemeClr val="dk1"/>
          </a:fillRef>
          <a:effectRef idx="0">
            <a:schemeClr val="dk1"/>
          </a:effectRef>
          <a:fontRef idx="minor">
            <a:schemeClr val="tx1"/>
          </a:fontRef>
        </p:style>
      </p:cxnSp>
      <p:pic>
        <p:nvPicPr>
          <p:cNvPr id="3" name="Graphic 2" descr="Follow with solid fill">
            <a:extLst>
              <a:ext uri="{FF2B5EF4-FFF2-40B4-BE49-F238E27FC236}">
                <a16:creationId xmlns:a16="http://schemas.microsoft.com/office/drawing/2014/main" id="{FBEEB6F0-C260-1A8A-8146-7472CD8F5A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31422" y="2414809"/>
            <a:ext cx="1620000" cy="1620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858000" cy="990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Freeform: Shape 21"/>
          <p:cNvSpPr/>
          <p:nvPr/>
        </p:nvSpPr>
        <p:spPr>
          <a:xfrm>
            <a:off x="382581" y="3557832"/>
            <a:ext cx="6029810" cy="3676670"/>
          </a:xfrm>
          <a:custGeom>
            <a:avLst/>
            <a:gdLst>
              <a:gd name="connsiteX0" fmla="*/ 592156 w 6029810"/>
              <a:gd name="connsiteY0" fmla="*/ 900186 h 3676670"/>
              <a:gd name="connsiteX1" fmla="*/ 519004 w 6029810"/>
              <a:gd name="connsiteY1" fmla="*/ 997722 h 3676670"/>
              <a:gd name="connsiteX2" fmla="*/ 482428 w 6029810"/>
              <a:gd name="connsiteY2" fmla="*/ 1058682 h 3676670"/>
              <a:gd name="connsiteX3" fmla="*/ 579964 w 6029810"/>
              <a:gd name="connsiteY3" fmla="*/ 997722 h 3676670"/>
              <a:gd name="connsiteX4" fmla="*/ 896956 w 6029810"/>
              <a:gd name="connsiteY4" fmla="*/ 729498 h 3676670"/>
              <a:gd name="connsiteX5" fmla="*/ 1055452 w 6029810"/>
              <a:gd name="connsiteY5" fmla="*/ 546618 h 3676670"/>
              <a:gd name="connsiteX6" fmla="*/ 1116412 w 6029810"/>
              <a:gd name="connsiteY6" fmla="*/ 473466 h 3676670"/>
              <a:gd name="connsiteX7" fmla="*/ 1140796 w 6029810"/>
              <a:gd name="connsiteY7" fmla="*/ 436890 h 3676670"/>
              <a:gd name="connsiteX8" fmla="*/ 909148 w 6029810"/>
              <a:gd name="connsiteY8" fmla="*/ 668538 h 3676670"/>
              <a:gd name="connsiteX9" fmla="*/ 628732 w 6029810"/>
              <a:gd name="connsiteY9" fmla="*/ 1131834 h 3676670"/>
              <a:gd name="connsiteX10" fmla="*/ 592156 w 6029810"/>
              <a:gd name="connsiteY10" fmla="*/ 1278138 h 3676670"/>
              <a:gd name="connsiteX11" fmla="*/ 1433404 w 6029810"/>
              <a:gd name="connsiteY11" fmla="*/ 510042 h 3676670"/>
              <a:gd name="connsiteX12" fmla="*/ 1628476 w 6029810"/>
              <a:gd name="connsiteY12" fmla="*/ 351546 h 3676670"/>
              <a:gd name="connsiteX13" fmla="*/ 1445596 w 6029810"/>
              <a:gd name="connsiteY13" fmla="*/ 473466 h 3676670"/>
              <a:gd name="connsiteX14" fmla="*/ 799420 w 6029810"/>
              <a:gd name="connsiteY14" fmla="*/ 1229370 h 3676670"/>
              <a:gd name="connsiteX15" fmla="*/ 628732 w 6029810"/>
              <a:gd name="connsiteY15" fmla="*/ 1485402 h 3676670"/>
              <a:gd name="connsiteX16" fmla="*/ 592156 w 6029810"/>
              <a:gd name="connsiteY16" fmla="*/ 1570746 h 3676670"/>
              <a:gd name="connsiteX17" fmla="*/ 1604092 w 6029810"/>
              <a:gd name="connsiteY17" fmla="*/ 753882 h 3676670"/>
              <a:gd name="connsiteX18" fmla="*/ 1774780 w 6029810"/>
              <a:gd name="connsiteY18" fmla="*/ 571002 h 3676670"/>
              <a:gd name="connsiteX19" fmla="*/ 1860124 w 6029810"/>
              <a:gd name="connsiteY19" fmla="*/ 485658 h 3676670"/>
              <a:gd name="connsiteX20" fmla="*/ 1640668 w 6029810"/>
              <a:gd name="connsiteY20" fmla="*/ 656346 h 3676670"/>
              <a:gd name="connsiteX21" fmla="*/ 775036 w 6029810"/>
              <a:gd name="connsiteY21" fmla="*/ 1643898 h 3676670"/>
              <a:gd name="connsiteX22" fmla="*/ 628732 w 6029810"/>
              <a:gd name="connsiteY22" fmla="*/ 1863354 h 3676670"/>
              <a:gd name="connsiteX23" fmla="*/ 592156 w 6029810"/>
              <a:gd name="connsiteY23" fmla="*/ 1887738 h 3676670"/>
              <a:gd name="connsiteX24" fmla="*/ 1786972 w 6029810"/>
              <a:gd name="connsiteY24" fmla="*/ 863610 h 3676670"/>
              <a:gd name="connsiteX25" fmla="*/ 2079580 w 6029810"/>
              <a:gd name="connsiteY25" fmla="*/ 558810 h 3676670"/>
              <a:gd name="connsiteX26" fmla="*/ 2140540 w 6029810"/>
              <a:gd name="connsiteY26" fmla="*/ 473466 h 3676670"/>
              <a:gd name="connsiteX27" fmla="*/ 2116156 w 6029810"/>
              <a:gd name="connsiteY27" fmla="*/ 522234 h 3676670"/>
              <a:gd name="connsiteX28" fmla="*/ 1116412 w 6029810"/>
              <a:gd name="connsiteY28" fmla="*/ 1534170 h 3676670"/>
              <a:gd name="connsiteX29" fmla="*/ 665308 w 6029810"/>
              <a:gd name="connsiteY29" fmla="*/ 1997466 h 3676670"/>
              <a:gd name="connsiteX30" fmla="*/ 506812 w 6029810"/>
              <a:gd name="connsiteY30" fmla="*/ 2168154 h 3676670"/>
              <a:gd name="connsiteX31" fmla="*/ 1933276 w 6029810"/>
              <a:gd name="connsiteY31" fmla="*/ 961146 h 3676670"/>
              <a:gd name="connsiteX32" fmla="*/ 2311228 w 6029810"/>
              <a:gd name="connsiteY32" fmla="*/ 595386 h 3676670"/>
              <a:gd name="connsiteX33" fmla="*/ 2457532 w 6029810"/>
              <a:gd name="connsiteY33" fmla="*/ 436890 h 3676670"/>
              <a:gd name="connsiteX34" fmla="*/ 2286844 w 6029810"/>
              <a:gd name="connsiteY34" fmla="*/ 656346 h 3676670"/>
              <a:gd name="connsiteX35" fmla="*/ 994492 w 6029810"/>
              <a:gd name="connsiteY35" fmla="*/ 2058426 h 3676670"/>
              <a:gd name="connsiteX36" fmla="*/ 592156 w 6029810"/>
              <a:gd name="connsiteY36" fmla="*/ 2460762 h 3676670"/>
              <a:gd name="connsiteX37" fmla="*/ 433660 w 6029810"/>
              <a:gd name="connsiteY37" fmla="*/ 2619258 h 3676670"/>
              <a:gd name="connsiteX38" fmla="*/ 2274652 w 6029810"/>
              <a:gd name="connsiteY38" fmla="*/ 1046490 h 3676670"/>
              <a:gd name="connsiteX39" fmla="*/ 2713564 w 6029810"/>
              <a:gd name="connsiteY39" fmla="*/ 705114 h 3676670"/>
              <a:gd name="connsiteX40" fmla="*/ 2847676 w 6029810"/>
              <a:gd name="connsiteY40" fmla="*/ 558810 h 3676670"/>
              <a:gd name="connsiteX41" fmla="*/ 2445340 w 6029810"/>
              <a:gd name="connsiteY41" fmla="*/ 851418 h 3676670"/>
              <a:gd name="connsiteX42" fmla="*/ 470236 w 6029810"/>
              <a:gd name="connsiteY42" fmla="*/ 2814330 h 3676670"/>
              <a:gd name="connsiteX43" fmla="*/ 80092 w 6029810"/>
              <a:gd name="connsiteY43" fmla="*/ 3216666 h 3676670"/>
              <a:gd name="connsiteX44" fmla="*/ 6940 w 6029810"/>
              <a:gd name="connsiteY44" fmla="*/ 3314202 h 3676670"/>
              <a:gd name="connsiteX45" fmla="*/ 1579708 w 6029810"/>
              <a:gd name="connsiteY45" fmla="*/ 1912122 h 3676670"/>
              <a:gd name="connsiteX46" fmla="*/ 2225884 w 6029810"/>
              <a:gd name="connsiteY46" fmla="*/ 1326906 h 3676670"/>
              <a:gd name="connsiteX47" fmla="*/ 2603836 w 6029810"/>
              <a:gd name="connsiteY47" fmla="*/ 997722 h 3676670"/>
              <a:gd name="connsiteX48" fmla="*/ 2701372 w 6029810"/>
              <a:gd name="connsiteY48" fmla="*/ 900186 h 3676670"/>
              <a:gd name="connsiteX49" fmla="*/ 628732 w 6029810"/>
              <a:gd name="connsiteY49" fmla="*/ 3241050 h 3676670"/>
              <a:gd name="connsiteX50" fmla="*/ 519004 w 6029810"/>
              <a:gd name="connsiteY50" fmla="*/ 3387354 h 3676670"/>
              <a:gd name="connsiteX51" fmla="*/ 2164924 w 6029810"/>
              <a:gd name="connsiteY51" fmla="*/ 1668282 h 3676670"/>
              <a:gd name="connsiteX52" fmla="*/ 2603836 w 6029810"/>
              <a:gd name="connsiteY52" fmla="*/ 1192794 h 3676670"/>
              <a:gd name="connsiteX53" fmla="*/ 2774524 w 6029810"/>
              <a:gd name="connsiteY53" fmla="*/ 973338 h 3676670"/>
              <a:gd name="connsiteX54" fmla="*/ 2896444 w 6029810"/>
              <a:gd name="connsiteY54" fmla="*/ 827034 h 3676670"/>
              <a:gd name="connsiteX55" fmla="*/ 1982044 w 6029810"/>
              <a:gd name="connsiteY55" fmla="*/ 1936506 h 3676670"/>
              <a:gd name="connsiteX56" fmla="*/ 433660 w 6029810"/>
              <a:gd name="connsiteY56" fmla="*/ 3521466 h 3676670"/>
              <a:gd name="connsiteX57" fmla="*/ 1055452 w 6029810"/>
              <a:gd name="connsiteY57" fmla="*/ 2948442 h 3676670"/>
              <a:gd name="connsiteX58" fmla="*/ 3189052 w 6029810"/>
              <a:gd name="connsiteY58" fmla="*/ 1363482 h 3676670"/>
              <a:gd name="connsiteX59" fmla="*/ 3871804 w 6029810"/>
              <a:gd name="connsiteY59" fmla="*/ 827034 h 3676670"/>
              <a:gd name="connsiteX60" fmla="*/ 3835228 w 6029810"/>
              <a:gd name="connsiteY60" fmla="*/ 851418 h 3676670"/>
              <a:gd name="connsiteX61" fmla="*/ 1213948 w 6029810"/>
              <a:gd name="connsiteY61" fmla="*/ 3021594 h 3676670"/>
              <a:gd name="connsiteX62" fmla="*/ 1140796 w 6029810"/>
              <a:gd name="connsiteY62" fmla="*/ 3106938 h 3676670"/>
              <a:gd name="connsiteX63" fmla="*/ 2347804 w 6029810"/>
              <a:gd name="connsiteY63" fmla="*/ 1851162 h 3676670"/>
              <a:gd name="connsiteX64" fmla="*/ 2859868 w 6029810"/>
              <a:gd name="connsiteY64" fmla="*/ 1290330 h 3676670"/>
              <a:gd name="connsiteX65" fmla="*/ 1092028 w 6029810"/>
              <a:gd name="connsiteY65" fmla="*/ 2802138 h 3676670"/>
              <a:gd name="connsiteX66" fmla="*/ 470236 w 6029810"/>
              <a:gd name="connsiteY66" fmla="*/ 3436122 h 3676670"/>
              <a:gd name="connsiteX67" fmla="*/ 2055196 w 6029810"/>
              <a:gd name="connsiteY67" fmla="*/ 2741178 h 3676670"/>
              <a:gd name="connsiteX68" fmla="*/ 4261948 w 6029810"/>
              <a:gd name="connsiteY68" fmla="*/ 1144026 h 3676670"/>
              <a:gd name="connsiteX69" fmla="*/ 4213180 w 6029810"/>
              <a:gd name="connsiteY69" fmla="*/ 1192794 h 3676670"/>
              <a:gd name="connsiteX70" fmla="*/ 1543132 w 6029810"/>
              <a:gd name="connsiteY70" fmla="*/ 2911866 h 3676670"/>
              <a:gd name="connsiteX71" fmla="*/ 2274652 w 6029810"/>
              <a:gd name="connsiteY71" fmla="*/ 2131578 h 3676670"/>
              <a:gd name="connsiteX72" fmla="*/ 3286588 w 6029810"/>
              <a:gd name="connsiteY72" fmla="*/ 1229370 h 3676670"/>
              <a:gd name="connsiteX73" fmla="*/ 3457276 w 6029810"/>
              <a:gd name="connsiteY73" fmla="*/ 1022106 h 3676670"/>
              <a:gd name="connsiteX74" fmla="*/ 1530940 w 6029810"/>
              <a:gd name="connsiteY74" fmla="*/ 2631450 h 3676670"/>
              <a:gd name="connsiteX75" fmla="*/ 2920828 w 6029810"/>
              <a:gd name="connsiteY75" fmla="*/ 1899930 h 3676670"/>
              <a:gd name="connsiteX76" fmla="*/ 4554556 w 6029810"/>
              <a:gd name="connsiteY76" fmla="*/ 802650 h 3676670"/>
              <a:gd name="connsiteX77" fmla="*/ 4713052 w 6029810"/>
              <a:gd name="connsiteY77" fmla="*/ 571002 h 3676670"/>
              <a:gd name="connsiteX78" fmla="*/ 1726012 w 6029810"/>
              <a:gd name="connsiteY78" fmla="*/ 3143514 h 3676670"/>
              <a:gd name="connsiteX79" fmla="*/ 1701628 w 6029810"/>
              <a:gd name="connsiteY79" fmla="*/ 3180090 h 3676670"/>
              <a:gd name="connsiteX80" fmla="*/ 2116156 w 6029810"/>
              <a:gd name="connsiteY80" fmla="*/ 2863098 h 3676670"/>
              <a:gd name="connsiteX81" fmla="*/ 3579196 w 6029810"/>
              <a:gd name="connsiteY81" fmla="*/ 1436634 h 3676670"/>
              <a:gd name="connsiteX82" fmla="*/ 3506044 w 6029810"/>
              <a:gd name="connsiteY82" fmla="*/ 1497594 h 3676670"/>
              <a:gd name="connsiteX83" fmla="*/ 2701372 w 6029810"/>
              <a:gd name="connsiteY83" fmla="*/ 2326650 h 3676670"/>
              <a:gd name="connsiteX84" fmla="*/ 2591644 w 6029810"/>
              <a:gd name="connsiteY84" fmla="*/ 2497338 h 3676670"/>
              <a:gd name="connsiteX85" fmla="*/ 3506044 w 6029810"/>
              <a:gd name="connsiteY85" fmla="*/ 1802394 h 3676670"/>
              <a:gd name="connsiteX86" fmla="*/ 3542620 w 6029810"/>
              <a:gd name="connsiteY86" fmla="*/ 1753626 h 3676670"/>
              <a:gd name="connsiteX87" fmla="*/ 2445340 w 6029810"/>
              <a:gd name="connsiteY87" fmla="*/ 2850906 h 3676670"/>
              <a:gd name="connsiteX88" fmla="*/ 2396572 w 6029810"/>
              <a:gd name="connsiteY88" fmla="*/ 2899674 h 3676670"/>
              <a:gd name="connsiteX89" fmla="*/ 4420444 w 6029810"/>
              <a:gd name="connsiteY89" fmla="*/ 1485402 h 3676670"/>
              <a:gd name="connsiteX90" fmla="*/ 3737692 w 6029810"/>
              <a:gd name="connsiteY90" fmla="*/ 2095002 h 3676670"/>
              <a:gd name="connsiteX91" fmla="*/ 2420956 w 6029810"/>
              <a:gd name="connsiteY91" fmla="*/ 3253242 h 3676670"/>
              <a:gd name="connsiteX92" fmla="*/ 4420444 w 6029810"/>
              <a:gd name="connsiteY92" fmla="*/ 1582938 h 3676670"/>
              <a:gd name="connsiteX93" fmla="*/ 4627708 w 6029810"/>
              <a:gd name="connsiteY93" fmla="*/ 1278138 h 3676670"/>
              <a:gd name="connsiteX94" fmla="*/ 2969596 w 6029810"/>
              <a:gd name="connsiteY94" fmla="*/ 2887482 h 3676670"/>
              <a:gd name="connsiteX95" fmla="*/ 4944700 w 6029810"/>
              <a:gd name="connsiteY95" fmla="*/ 1107450 h 3676670"/>
              <a:gd name="connsiteX96" fmla="*/ 3798652 w 6029810"/>
              <a:gd name="connsiteY96" fmla="*/ 2326650 h 3676670"/>
              <a:gd name="connsiteX97" fmla="*/ 3676732 w 6029810"/>
              <a:gd name="connsiteY97" fmla="*/ 2533914 h 3676670"/>
              <a:gd name="connsiteX98" fmla="*/ 5249500 w 6029810"/>
              <a:gd name="connsiteY98" fmla="*/ 814842 h 3676670"/>
              <a:gd name="connsiteX99" fmla="*/ 4005916 w 6029810"/>
              <a:gd name="connsiteY99" fmla="*/ 2229114 h 3676670"/>
              <a:gd name="connsiteX100" fmla="*/ 3969340 w 6029810"/>
              <a:gd name="connsiteY100" fmla="*/ 2302266 h 3676670"/>
              <a:gd name="connsiteX101" fmla="*/ 5237308 w 6029810"/>
              <a:gd name="connsiteY101" fmla="*/ 863610 h 3676670"/>
              <a:gd name="connsiteX102" fmla="*/ 5310460 w 6029810"/>
              <a:gd name="connsiteY102" fmla="*/ 802650 h 3676670"/>
              <a:gd name="connsiteX103" fmla="*/ 4213180 w 6029810"/>
              <a:gd name="connsiteY103" fmla="*/ 2204730 h 3676670"/>
              <a:gd name="connsiteX104" fmla="*/ 3286588 w 6029810"/>
              <a:gd name="connsiteY104" fmla="*/ 3143514 h 3676670"/>
              <a:gd name="connsiteX105" fmla="*/ 4322908 w 6029810"/>
              <a:gd name="connsiteY105" fmla="*/ 2472954 h 3676670"/>
              <a:gd name="connsiteX106" fmla="*/ 5627452 w 6029810"/>
              <a:gd name="connsiteY106" fmla="*/ 1461018 h 3676670"/>
              <a:gd name="connsiteX107" fmla="*/ 5785948 w 6029810"/>
              <a:gd name="connsiteY107" fmla="*/ 1241562 h 3676670"/>
              <a:gd name="connsiteX108" fmla="*/ 4871548 w 6029810"/>
              <a:gd name="connsiteY108" fmla="*/ 1924314 h 3676670"/>
              <a:gd name="connsiteX109" fmla="*/ 3042748 w 6029810"/>
              <a:gd name="connsiteY109" fmla="*/ 3497082 h 3676670"/>
              <a:gd name="connsiteX110" fmla="*/ 2884252 w 6029810"/>
              <a:gd name="connsiteY110" fmla="*/ 3667770 h 3676670"/>
              <a:gd name="connsiteX111" fmla="*/ 5188540 w 6029810"/>
              <a:gd name="connsiteY111" fmla="*/ 1485402 h 3676670"/>
              <a:gd name="connsiteX112" fmla="*/ 5322652 w 6029810"/>
              <a:gd name="connsiteY112" fmla="*/ 1204986 h 3676670"/>
              <a:gd name="connsiteX113" fmla="*/ 3993724 w 6029810"/>
              <a:gd name="connsiteY113" fmla="*/ 2911866 h 3676670"/>
              <a:gd name="connsiteX114" fmla="*/ 4725244 w 6029810"/>
              <a:gd name="connsiteY114" fmla="*/ 2253498 h 3676670"/>
              <a:gd name="connsiteX115" fmla="*/ 4298524 w 6029810"/>
              <a:gd name="connsiteY115" fmla="*/ 2765562 h 3676670"/>
              <a:gd name="connsiteX116" fmla="*/ 5468956 w 6029810"/>
              <a:gd name="connsiteY116" fmla="*/ 1790202 h 3676670"/>
              <a:gd name="connsiteX117" fmla="*/ 4335100 w 6029810"/>
              <a:gd name="connsiteY117" fmla="*/ 2997210 h 3676670"/>
              <a:gd name="connsiteX118" fmla="*/ 4249756 w 6029810"/>
              <a:gd name="connsiteY118" fmla="*/ 3106938 h 3676670"/>
              <a:gd name="connsiteX119" fmla="*/ 4883740 w 6029810"/>
              <a:gd name="connsiteY119" fmla="*/ 2558298 h 3676670"/>
              <a:gd name="connsiteX120" fmla="*/ 4786204 w 6029810"/>
              <a:gd name="connsiteY120" fmla="*/ 2704602 h 3676670"/>
              <a:gd name="connsiteX121" fmla="*/ 4603324 w 6029810"/>
              <a:gd name="connsiteY121" fmla="*/ 2960634 h 3676670"/>
              <a:gd name="connsiteX122" fmla="*/ 5176348 w 6029810"/>
              <a:gd name="connsiteY122" fmla="*/ 2533914 h 3676670"/>
              <a:gd name="connsiteX123" fmla="*/ 5651836 w 6029810"/>
              <a:gd name="connsiteY123" fmla="*/ 1875546 h 3676670"/>
              <a:gd name="connsiteX124" fmla="*/ 4847164 w 6029810"/>
              <a:gd name="connsiteY124" fmla="*/ 2826522 h 3676670"/>
              <a:gd name="connsiteX125" fmla="*/ 4664284 w 6029810"/>
              <a:gd name="connsiteY125" fmla="*/ 3143514 h 3676670"/>
              <a:gd name="connsiteX126" fmla="*/ 5444572 w 6029810"/>
              <a:gd name="connsiteY126" fmla="*/ 2546106 h 3676670"/>
              <a:gd name="connsiteX127" fmla="*/ 5822524 w 6029810"/>
              <a:gd name="connsiteY127" fmla="*/ 2021850 h 3676670"/>
              <a:gd name="connsiteX128" fmla="*/ 5042236 w 6029810"/>
              <a:gd name="connsiteY128" fmla="*/ 3070362 h 3676670"/>
              <a:gd name="connsiteX129" fmla="*/ 4944700 w 6029810"/>
              <a:gd name="connsiteY129" fmla="*/ 3265434 h 3676670"/>
              <a:gd name="connsiteX130" fmla="*/ 5529916 w 6029810"/>
              <a:gd name="connsiteY130" fmla="*/ 2875290 h 3676670"/>
              <a:gd name="connsiteX131" fmla="*/ 5456764 w 6029810"/>
              <a:gd name="connsiteY131" fmla="*/ 3009402 h 3676670"/>
              <a:gd name="connsiteX132" fmla="*/ 5798140 w 6029810"/>
              <a:gd name="connsiteY132" fmla="*/ 2887482 h 3676670"/>
              <a:gd name="connsiteX133" fmla="*/ 5737180 w 6029810"/>
              <a:gd name="connsiteY133" fmla="*/ 3045978 h 3676670"/>
              <a:gd name="connsiteX134" fmla="*/ 5603068 w 6029810"/>
              <a:gd name="connsiteY134" fmla="*/ 3277626 h 3676670"/>
              <a:gd name="connsiteX135" fmla="*/ 5810332 w 6029810"/>
              <a:gd name="connsiteY135" fmla="*/ 2997210 h 3676670"/>
              <a:gd name="connsiteX136" fmla="*/ 5664028 w 6029810"/>
              <a:gd name="connsiteY136" fmla="*/ 3131322 h 3676670"/>
              <a:gd name="connsiteX137" fmla="*/ 5834716 w 6029810"/>
              <a:gd name="connsiteY137" fmla="*/ 2777754 h 3676670"/>
              <a:gd name="connsiteX138" fmla="*/ 5420188 w 6029810"/>
              <a:gd name="connsiteY138" fmla="*/ 2899674 h 3676670"/>
              <a:gd name="connsiteX139" fmla="*/ 4956892 w 6029810"/>
              <a:gd name="connsiteY139" fmla="*/ 3277626 h 3676670"/>
              <a:gd name="connsiteX140" fmla="*/ 5078812 w 6029810"/>
              <a:gd name="connsiteY140" fmla="*/ 2936250 h 3676670"/>
              <a:gd name="connsiteX141" fmla="*/ 5298268 w 6029810"/>
              <a:gd name="connsiteY141" fmla="*/ 2509530 h 367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029810" h="3676670">
                <a:moveTo>
                  <a:pt x="592156" y="900186"/>
                </a:moveTo>
                <a:cubicBezTo>
                  <a:pt x="553931" y="947967"/>
                  <a:pt x="546732" y="953358"/>
                  <a:pt x="519004" y="997722"/>
                </a:cubicBezTo>
                <a:cubicBezTo>
                  <a:pt x="506445" y="1017817"/>
                  <a:pt x="458731" y="1058682"/>
                  <a:pt x="482428" y="1058682"/>
                </a:cubicBezTo>
                <a:cubicBezTo>
                  <a:pt x="520768" y="1058682"/>
                  <a:pt x="549940" y="1021565"/>
                  <a:pt x="579964" y="997722"/>
                </a:cubicBezTo>
                <a:cubicBezTo>
                  <a:pt x="688358" y="911644"/>
                  <a:pt x="809306" y="836625"/>
                  <a:pt x="896956" y="729498"/>
                </a:cubicBezTo>
                <a:cubicBezTo>
                  <a:pt x="1246386" y="302417"/>
                  <a:pt x="876231" y="745753"/>
                  <a:pt x="1055452" y="546618"/>
                </a:cubicBezTo>
                <a:cubicBezTo>
                  <a:pt x="1076686" y="523025"/>
                  <a:pt x="1096925" y="498521"/>
                  <a:pt x="1116412" y="473466"/>
                </a:cubicBezTo>
                <a:cubicBezTo>
                  <a:pt x="1125408" y="461900"/>
                  <a:pt x="1151466" y="426847"/>
                  <a:pt x="1140796" y="436890"/>
                </a:cubicBezTo>
                <a:cubicBezTo>
                  <a:pt x="1061277" y="511732"/>
                  <a:pt x="979488" y="585010"/>
                  <a:pt x="909148" y="668538"/>
                </a:cubicBezTo>
                <a:cubicBezTo>
                  <a:pt x="781290" y="820369"/>
                  <a:pt x="719699" y="958996"/>
                  <a:pt x="628732" y="1131834"/>
                </a:cubicBezTo>
                <a:cubicBezTo>
                  <a:pt x="616540" y="1180602"/>
                  <a:pt x="549632" y="1304946"/>
                  <a:pt x="592156" y="1278138"/>
                </a:cubicBezTo>
                <a:cubicBezTo>
                  <a:pt x="1201915" y="893725"/>
                  <a:pt x="1052281" y="880578"/>
                  <a:pt x="1433404" y="510042"/>
                </a:cubicBezTo>
                <a:cubicBezTo>
                  <a:pt x="1493475" y="451640"/>
                  <a:pt x="1698186" y="305072"/>
                  <a:pt x="1628476" y="351546"/>
                </a:cubicBezTo>
                <a:cubicBezTo>
                  <a:pt x="1567516" y="392186"/>
                  <a:pt x="1501755" y="426414"/>
                  <a:pt x="1445596" y="473466"/>
                </a:cubicBezTo>
                <a:cubicBezTo>
                  <a:pt x="1144278" y="725922"/>
                  <a:pt x="1052479" y="880710"/>
                  <a:pt x="799420" y="1229370"/>
                </a:cubicBezTo>
                <a:cubicBezTo>
                  <a:pt x="739170" y="1312381"/>
                  <a:pt x="681964" y="1397726"/>
                  <a:pt x="628732" y="1485402"/>
                </a:cubicBezTo>
                <a:cubicBezTo>
                  <a:pt x="612669" y="1511858"/>
                  <a:pt x="566624" y="1588240"/>
                  <a:pt x="592156" y="1570746"/>
                </a:cubicBezTo>
                <a:cubicBezTo>
                  <a:pt x="956696" y="1320968"/>
                  <a:pt x="1281033" y="1048436"/>
                  <a:pt x="1604092" y="753882"/>
                </a:cubicBezTo>
                <a:cubicBezTo>
                  <a:pt x="1730590" y="638546"/>
                  <a:pt x="1669694" y="684171"/>
                  <a:pt x="1774780" y="571002"/>
                </a:cubicBezTo>
                <a:cubicBezTo>
                  <a:pt x="1802156" y="541521"/>
                  <a:pt x="1831676" y="514106"/>
                  <a:pt x="1860124" y="485658"/>
                </a:cubicBezTo>
                <a:cubicBezTo>
                  <a:pt x="1903785" y="354675"/>
                  <a:pt x="1892342" y="409166"/>
                  <a:pt x="1640668" y="656346"/>
                </a:cubicBezTo>
                <a:cubicBezTo>
                  <a:pt x="1207958" y="1081329"/>
                  <a:pt x="1143610" y="1155136"/>
                  <a:pt x="775036" y="1643898"/>
                </a:cubicBezTo>
                <a:cubicBezTo>
                  <a:pt x="722101" y="1714094"/>
                  <a:pt x="681483" y="1793020"/>
                  <a:pt x="628732" y="1863354"/>
                </a:cubicBezTo>
                <a:cubicBezTo>
                  <a:pt x="619940" y="1875076"/>
                  <a:pt x="581064" y="1897312"/>
                  <a:pt x="592156" y="1887738"/>
                </a:cubicBezTo>
                <a:cubicBezTo>
                  <a:pt x="989245" y="1544987"/>
                  <a:pt x="1423701" y="1242017"/>
                  <a:pt x="1786972" y="863610"/>
                </a:cubicBezTo>
                <a:cubicBezTo>
                  <a:pt x="1884508" y="762010"/>
                  <a:pt x="1997719" y="673416"/>
                  <a:pt x="2079580" y="558810"/>
                </a:cubicBezTo>
                <a:cubicBezTo>
                  <a:pt x="2099900" y="530362"/>
                  <a:pt x="2115820" y="498186"/>
                  <a:pt x="2140540" y="473466"/>
                </a:cubicBezTo>
                <a:cubicBezTo>
                  <a:pt x="2153391" y="460615"/>
                  <a:pt x="2128780" y="509159"/>
                  <a:pt x="2116156" y="522234"/>
                </a:cubicBezTo>
                <a:cubicBezTo>
                  <a:pt x="1786803" y="863350"/>
                  <a:pt x="1448893" y="1196102"/>
                  <a:pt x="1116412" y="1534170"/>
                </a:cubicBezTo>
                <a:cubicBezTo>
                  <a:pt x="965274" y="1687848"/>
                  <a:pt x="814704" y="1842094"/>
                  <a:pt x="665308" y="1997466"/>
                </a:cubicBezTo>
                <a:cubicBezTo>
                  <a:pt x="611493" y="2053433"/>
                  <a:pt x="447541" y="2218307"/>
                  <a:pt x="506812" y="2168154"/>
                </a:cubicBezTo>
                <a:cubicBezTo>
                  <a:pt x="982300" y="1765818"/>
                  <a:pt x="1485683" y="1394301"/>
                  <a:pt x="1933276" y="961146"/>
                </a:cubicBezTo>
                <a:cubicBezTo>
                  <a:pt x="2059260" y="839226"/>
                  <a:pt x="2187259" y="719355"/>
                  <a:pt x="2311228" y="595386"/>
                </a:cubicBezTo>
                <a:cubicBezTo>
                  <a:pt x="2362069" y="544545"/>
                  <a:pt x="2484235" y="370133"/>
                  <a:pt x="2457532" y="436890"/>
                </a:cubicBezTo>
                <a:cubicBezTo>
                  <a:pt x="2423114" y="522935"/>
                  <a:pt x="2349653" y="588204"/>
                  <a:pt x="2286844" y="656346"/>
                </a:cubicBezTo>
                <a:cubicBezTo>
                  <a:pt x="1856060" y="1123706"/>
                  <a:pt x="1429628" y="1595115"/>
                  <a:pt x="994492" y="2058426"/>
                </a:cubicBezTo>
                <a:cubicBezTo>
                  <a:pt x="864649" y="2196676"/>
                  <a:pt x="726268" y="2326650"/>
                  <a:pt x="592156" y="2460762"/>
                </a:cubicBezTo>
                <a:cubicBezTo>
                  <a:pt x="539324" y="2513594"/>
                  <a:pt x="384362" y="2675402"/>
                  <a:pt x="433660" y="2619258"/>
                </a:cubicBezTo>
                <a:cubicBezTo>
                  <a:pt x="1265665" y="1671696"/>
                  <a:pt x="683726" y="2268659"/>
                  <a:pt x="2274652" y="1046490"/>
                </a:cubicBezTo>
                <a:cubicBezTo>
                  <a:pt x="2421635" y="933576"/>
                  <a:pt x="2588321" y="841743"/>
                  <a:pt x="2713564" y="705114"/>
                </a:cubicBezTo>
                <a:cubicBezTo>
                  <a:pt x="2758268" y="656346"/>
                  <a:pt x="2905755" y="527131"/>
                  <a:pt x="2847676" y="558810"/>
                </a:cubicBezTo>
                <a:cubicBezTo>
                  <a:pt x="2702095" y="638218"/>
                  <a:pt x="2565643" y="737284"/>
                  <a:pt x="2445340" y="851418"/>
                </a:cubicBezTo>
                <a:cubicBezTo>
                  <a:pt x="1771962" y="1490264"/>
                  <a:pt x="1126575" y="2157991"/>
                  <a:pt x="470236" y="2814330"/>
                </a:cubicBezTo>
                <a:cubicBezTo>
                  <a:pt x="338140" y="2946426"/>
                  <a:pt x="192179" y="3067217"/>
                  <a:pt x="80092" y="3216666"/>
                </a:cubicBezTo>
                <a:cubicBezTo>
                  <a:pt x="55708" y="3249178"/>
                  <a:pt x="-23722" y="3340875"/>
                  <a:pt x="6940" y="3314202"/>
                </a:cubicBezTo>
                <a:cubicBezTo>
                  <a:pt x="536831" y="2853240"/>
                  <a:pt x="1056527" y="2380685"/>
                  <a:pt x="1579708" y="1912122"/>
                </a:cubicBezTo>
                <a:cubicBezTo>
                  <a:pt x="1796180" y="1718249"/>
                  <a:pt x="2009117" y="1520448"/>
                  <a:pt x="2225884" y="1326906"/>
                </a:cubicBezTo>
                <a:cubicBezTo>
                  <a:pt x="2350507" y="1215635"/>
                  <a:pt x="2485700" y="1115858"/>
                  <a:pt x="2603836" y="997722"/>
                </a:cubicBezTo>
                <a:cubicBezTo>
                  <a:pt x="2636348" y="965210"/>
                  <a:pt x="2731755" y="865676"/>
                  <a:pt x="2701372" y="900186"/>
                </a:cubicBezTo>
                <a:cubicBezTo>
                  <a:pt x="2012679" y="1682405"/>
                  <a:pt x="1254047" y="2407296"/>
                  <a:pt x="628732" y="3241050"/>
                </a:cubicBezTo>
                <a:cubicBezTo>
                  <a:pt x="592156" y="3289818"/>
                  <a:pt x="475899" y="3430459"/>
                  <a:pt x="519004" y="3387354"/>
                </a:cubicBezTo>
                <a:cubicBezTo>
                  <a:pt x="2034046" y="1872312"/>
                  <a:pt x="1316164" y="2576605"/>
                  <a:pt x="2164924" y="1668282"/>
                </a:cubicBezTo>
                <a:cubicBezTo>
                  <a:pt x="2392065" y="1425201"/>
                  <a:pt x="2428320" y="1408814"/>
                  <a:pt x="2603836" y="1192794"/>
                </a:cubicBezTo>
                <a:cubicBezTo>
                  <a:pt x="2662275" y="1120869"/>
                  <a:pt x="2716631" y="1045704"/>
                  <a:pt x="2774524" y="973338"/>
                </a:cubicBezTo>
                <a:cubicBezTo>
                  <a:pt x="2814181" y="923767"/>
                  <a:pt x="2949264" y="791821"/>
                  <a:pt x="2896444" y="827034"/>
                </a:cubicBezTo>
                <a:cubicBezTo>
                  <a:pt x="2462525" y="1116313"/>
                  <a:pt x="3194332" y="623194"/>
                  <a:pt x="1982044" y="1936506"/>
                </a:cubicBezTo>
                <a:cubicBezTo>
                  <a:pt x="555373" y="3482066"/>
                  <a:pt x="-337407" y="3829893"/>
                  <a:pt x="433660" y="3521466"/>
                </a:cubicBezTo>
                <a:cubicBezTo>
                  <a:pt x="640924" y="3330458"/>
                  <a:pt x="833552" y="3122231"/>
                  <a:pt x="1055452" y="2948442"/>
                </a:cubicBezTo>
                <a:cubicBezTo>
                  <a:pt x="1752956" y="2402167"/>
                  <a:pt x="2478678" y="1892912"/>
                  <a:pt x="3189052" y="1363482"/>
                </a:cubicBezTo>
                <a:cubicBezTo>
                  <a:pt x="3495571" y="1135039"/>
                  <a:pt x="3616408" y="1050505"/>
                  <a:pt x="3871804" y="827034"/>
                </a:cubicBezTo>
                <a:cubicBezTo>
                  <a:pt x="3882831" y="817385"/>
                  <a:pt x="3846527" y="842088"/>
                  <a:pt x="3835228" y="851418"/>
                </a:cubicBezTo>
                <a:cubicBezTo>
                  <a:pt x="2960515" y="1573658"/>
                  <a:pt x="1952174" y="2160330"/>
                  <a:pt x="1213948" y="3021594"/>
                </a:cubicBezTo>
                <a:cubicBezTo>
                  <a:pt x="1189564" y="3050042"/>
                  <a:pt x="1114726" y="3133849"/>
                  <a:pt x="1140796" y="3106938"/>
                </a:cubicBezTo>
                <a:lnTo>
                  <a:pt x="2347804" y="1851162"/>
                </a:lnTo>
                <a:cubicBezTo>
                  <a:pt x="2521800" y="1667293"/>
                  <a:pt x="2859868" y="1290330"/>
                  <a:pt x="2859868" y="1290330"/>
                </a:cubicBezTo>
                <a:cubicBezTo>
                  <a:pt x="3215115" y="366689"/>
                  <a:pt x="2993015" y="1014642"/>
                  <a:pt x="1092028" y="2802138"/>
                </a:cubicBezTo>
                <a:cubicBezTo>
                  <a:pt x="876384" y="3004908"/>
                  <a:pt x="174824" y="3454819"/>
                  <a:pt x="470236" y="3436122"/>
                </a:cubicBezTo>
                <a:cubicBezTo>
                  <a:pt x="1045957" y="3399684"/>
                  <a:pt x="1545362" y="3011090"/>
                  <a:pt x="2055196" y="2741178"/>
                </a:cubicBezTo>
                <a:cubicBezTo>
                  <a:pt x="3665028" y="1888914"/>
                  <a:pt x="3452351" y="2069280"/>
                  <a:pt x="4261948" y="1144026"/>
                </a:cubicBezTo>
                <a:cubicBezTo>
                  <a:pt x="4277087" y="1126725"/>
                  <a:pt x="4232453" y="1180262"/>
                  <a:pt x="4213180" y="1192794"/>
                </a:cubicBezTo>
                <a:cubicBezTo>
                  <a:pt x="3325754" y="1769820"/>
                  <a:pt x="819160" y="3684103"/>
                  <a:pt x="1543132" y="2911866"/>
                </a:cubicBezTo>
                <a:cubicBezTo>
                  <a:pt x="1786972" y="2651770"/>
                  <a:pt x="2018108" y="2379152"/>
                  <a:pt x="2274652" y="2131578"/>
                </a:cubicBezTo>
                <a:cubicBezTo>
                  <a:pt x="2599834" y="1817766"/>
                  <a:pt x="2957010" y="1538562"/>
                  <a:pt x="3286588" y="1229370"/>
                </a:cubicBezTo>
                <a:cubicBezTo>
                  <a:pt x="3351861" y="1168135"/>
                  <a:pt x="3527718" y="966895"/>
                  <a:pt x="3457276" y="1022106"/>
                </a:cubicBezTo>
                <a:cubicBezTo>
                  <a:pt x="1330657" y="2688916"/>
                  <a:pt x="658508" y="2849558"/>
                  <a:pt x="1530940" y="2631450"/>
                </a:cubicBezTo>
                <a:cubicBezTo>
                  <a:pt x="1994236" y="2387610"/>
                  <a:pt x="2472850" y="2170885"/>
                  <a:pt x="2920828" y="1899930"/>
                </a:cubicBezTo>
                <a:cubicBezTo>
                  <a:pt x="3482146" y="1560423"/>
                  <a:pt x="4027609" y="1193380"/>
                  <a:pt x="4554556" y="802650"/>
                </a:cubicBezTo>
                <a:cubicBezTo>
                  <a:pt x="4629710" y="746924"/>
                  <a:pt x="4785130" y="511351"/>
                  <a:pt x="4713052" y="571002"/>
                </a:cubicBezTo>
                <a:cubicBezTo>
                  <a:pt x="3700726" y="1408789"/>
                  <a:pt x="2454908" y="2050170"/>
                  <a:pt x="1726012" y="3143514"/>
                </a:cubicBezTo>
                <a:cubicBezTo>
                  <a:pt x="1717884" y="3155706"/>
                  <a:pt x="1689730" y="3188642"/>
                  <a:pt x="1701628" y="3180090"/>
                </a:cubicBezTo>
                <a:cubicBezTo>
                  <a:pt x="1842875" y="3078568"/>
                  <a:pt x="1984740" y="2977060"/>
                  <a:pt x="2116156" y="2863098"/>
                </a:cubicBezTo>
                <a:cubicBezTo>
                  <a:pt x="2801821" y="2268497"/>
                  <a:pt x="3127640" y="2046234"/>
                  <a:pt x="3579196" y="1436634"/>
                </a:cubicBezTo>
                <a:cubicBezTo>
                  <a:pt x="3598089" y="1411128"/>
                  <a:pt x="3528333" y="1474996"/>
                  <a:pt x="3506044" y="1497594"/>
                </a:cubicBezTo>
                <a:cubicBezTo>
                  <a:pt x="3235610" y="1771784"/>
                  <a:pt x="2961291" y="2042472"/>
                  <a:pt x="2701372" y="2326650"/>
                </a:cubicBezTo>
                <a:cubicBezTo>
                  <a:pt x="2655722" y="2376560"/>
                  <a:pt x="2534972" y="2534261"/>
                  <a:pt x="2591644" y="2497338"/>
                </a:cubicBezTo>
                <a:cubicBezTo>
                  <a:pt x="2912409" y="2288355"/>
                  <a:pt x="3204477" y="2038235"/>
                  <a:pt x="3506044" y="1802394"/>
                </a:cubicBezTo>
                <a:cubicBezTo>
                  <a:pt x="3522050" y="1789876"/>
                  <a:pt x="3557071" y="1739341"/>
                  <a:pt x="3542620" y="1753626"/>
                </a:cubicBezTo>
                <a:cubicBezTo>
                  <a:pt x="3174752" y="2117266"/>
                  <a:pt x="2811100" y="2485146"/>
                  <a:pt x="2445340" y="2850906"/>
                </a:cubicBezTo>
                <a:cubicBezTo>
                  <a:pt x="2429084" y="2867162"/>
                  <a:pt x="2377728" y="2912842"/>
                  <a:pt x="2396572" y="2899674"/>
                </a:cubicBezTo>
                <a:cubicBezTo>
                  <a:pt x="3071196" y="2428250"/>
                  <a:pt x="5034364" y="937259"/>
                  <a:pt x="4420444" y="1485402"/>
                </a:cubicBezTo>
                <a:lnTo>
                  <a:pt x="3737692" y="2095002"/>
                </a:lnTo>
                <a:cubicBezTo>
                  <a:pt x="3299762" y="2482196"/>
                  <a:pt x="1972339" y="3628001"/>
                  <a:pt x="2420956" y="3253242"/>
                </a:cubicBezTo>
                <a:cubicBezTo>
                  <a:pt x="3087452" y="2696474"/>
                  <a:pt x="3932105" y="2301083"/>
                  <a:pt x="4420444" y="1582938"/>
                </a:cubicBezTo>
                <a:cubicBezTo>
                  <a:pt x="4489532" y="1481338"/>
                  <a:pt x="4719071" y="1195988"/>
                  <a:pt x="4627708" y="1278138"/>
                </a:cubicBezTo>
                <a:cubicBezTo>
                  <a:pt x="4054959" y="1793130"/>
                  <a:pt x="2377065" y="3379584"/>
                  <a:pt x="2969596" y="2887482"/>
                </a:cubicBezTo>
                <a:cubicBezTo>
                  <a:pt x="4131261" y="1922709"/>
                  <a:pt x="3462020" y="2503761"/>
                  <a:pt x="4944700" y="1107450"/>
                </a:cubicBezTo>
                <a:cubicBezTo>
                  <a:pt x="5367160" y="227325"/>
                  <a:pt x="5235226" y="568085"/>
                  <a:pt x="3798652" y="2326650"/>
                </a:cubicBezTo>
                <a:cubicBezTo>
                  <a:pt x="3747943" y="2388725"/>
                  <a:pt x="3612943" y="2582449"/>
                  <a:pt x="3676732" y="2533914"/>
                </a:cubicBezTo>
                <a:cubicBezTo>
                  <a:pt x="4327021" y="2039129"/>
                  <a:pt x="4727775" y="1450918"/>
                  <a:pt x="5249500" y="814842"/>
                </a:cubicBezTo>
                <a:cubicBezTo>
                  <a:pt x="5393855" y="165243"/>
                  <a:pt x="5710272" y="-1179599"/>
                  <a:pt x="4005916" y="2229114"/>
                </a:cubicBezTo>
                <a:cubicBezTo>
                  <a:pt x="3993724" y="2253498"/>
                  <a:pt x="3951083" y="2322512"/>
                  <a:pt x="3969340" y="2302266"/>
                </a:cubicBezTo>
                <a:cubicBezTo>
                  <a:pt x="4397427" y="1827556"/>
                  <a:pt x="4746242" y="1272832"/>
                  <a:pt x="5237308" y="863610"/>
                </a:cubicBezTo>
                <a:cubicBezTo>
                  <a:pt x="5261692" y="843290"/>
                  <a:pt x="5329724" y="777423"/>
                  <a:pt x="5310460" y="802650"/>
                </a:cubicBezTo>
                <a:cubicBezTo>
                  <a:pt x="4950275" y="1274320"/>
                  <a:pt x="4601327" y="1755789"/>
                  <a:pt x="4213180" y="2204730"/>
                </a:cubicBezTo>
                <a:cubicBezTo>
                  <a:pt x="3925614" y="2537336"/>
                  <a:pt x="3120110" y="2736567"/>
                  <a:pt x="3286588" y="3143514"/>
                </a:cubicBezTo>
                <a:cubicBezTo>
                  <a:pt x="3442376" y="3524329"/>
                  <a:pt x="3988805" y="2713090"/>
                  <a:pt x="4322908" y="2472954"/>
                </a:cubicBezTo>
                <a:cubicBezTo>
                  <a:pt x="4769791" y="2151757"/>
                  <a:pt x="5206401" y="1815402"/>
                  <a:pt x="5627452" y="1461018"/>
                </a:cubicBezTo>
                <a:cubicBezTo>
                  <a:pt x="5696489" y="1402912"/>
                  <a:pt x="5862883" y="1194408"/>
                  <a:pt x="5785948" y="1241562"/>
                </a:cubicBezTo>
                <a:cubicBezTo>
                  <a:pt x="5461626" y="1440340"/>
                  <a:pt x="5165372" y="1682725"/>
                  <a:pt x="4871548" y="1924314"/>
                </a:cubicBezTo>
                <a:cubicBezTo>
                  <a:pt x="4250498" y="2434955"/>
                  <a:pt x="3647149" y="2966841"/>
                  <a:pt x="3042748" y="3497082"/>
                </a:cubicBezTo>
                <a:cubicBezTo>
                  <a:pt x="2984383" y="3548286"/>
                  <a:pt x="2824213" y="3717002"/>
                  <a:pt x="2884252" y="3667770"/>
                </a:cubicBezTo>
                <a:cubicBezTo>
                  <a:pt x="3770633" y="2940937"/>
                  <a:pt x="4304122" y="2355781"/>
                  <a:pt x="5188540" y="1485402"/>
                </a:cubicBezTo>
                <a:cubicBezTo>
                  <a:pt x="5233244" y="1391930"/>
                  <a:pt x="5399868" y="1135898"/>
                  <a:pt x="5322652" y="1204986"/>
                </a:cubicBezTo>
                <a:cubicBezTo>
                  <a:pt x="5122152" y="1384381"/>
                  <a:pt x="3993724" y="2784856"/>
                  <a:pt x="3993724" y="2911866"/>
                </a:cubicBezTo>
                <a:cubicBezTo>
                  <a:pt x="3993724" y="3239919"/>
                  <a:pt x="4484849" y="2476722"/>
                  <a:pt x="4725244" y="2253498"/>
                </a:cubicBezTo>
                <a:cubicBezTo>
                  <a:pt x="4769418" y="2212479"/>
                  <a:pt x="4061889" y="2773722"/>
                  <a:pt x="4298524" y="2765562"/>
                </a:cubicBezTo>
                <a:cubicBezTo>
                  <a:pt x="4646504" y="2753563"/>
                  <a:pt x="5328268" y="1936517"/>
                  <a:pt x="5468956" y="1790202"/>
                </a:cubicBezTo>
                <a:cubicBezTo>
                  <a:pt x="5575185" y="1152830"/>
                  <a:pt x="5500427" y="1681891"/>
                  <a:pt x="4335100" y="2997210"/>
                </a:cubicBezTo>
                <a:cubicBezTo>
                  <a:pt x="4304372" y="3031893"/>
                  <a:pt x="4213573" y="3135884"/>
                  <a:pt x="4249756" y="3106938"/>
                </a:cubicBezTo>
                <a:cubicBezTo>
                  <a:pt x="4467987" y="2932353"/>
                  <a:pt x="4660162" y="2725981"/>
                  <a:pt x="4883740" y="2558298"/>
                </a:cubicBezTo>
                <a:cubicBezTo>
                  <a:pt x="4930629" y="2523131"/>
                  <a:pt x="4820271" y="2656908"/>
                  <a:pt x="4786204" y="2704602"/>
                </a:cubicBezTo>
                <a:cubicBezTo>
                  <a:pt x="4725244" y="2789946"/>
                  <a:pt x="4507238" y="3002672"/>
                  <a:pt x="4603324" y="2960634"/>
                </a:cubicBezTo>
                <a:cubicBezTo>
                  <a:pt x="4821509" y="2865178"/>
                  <a:pt x="5007949" y="2702313"/>
                  <a:pt x="5176348" y="2533914"/>
                </a:cubicBezTo>
                <a:cubicBezTo>
                  <a:pt x="6111309" y="1598953"/>
                  <a:pt x="5959858" y="1699533"/>
                  <a:pt x="5651836" y="1875546"/>
                </a:cubicBezTo>
                <a:cubicBezTo>
                  <a:pt x="5383612" y="2192538"/>
                  <a:pt x="5110607" y="2505546"/>
                  <a:pt x="4847164" y="2826522"/>
                </a:cubicBezTo>
                <a:cubicBezTo>
                  <a:pt x="4540456" y="3200212"/>
                  <a:pt x="4462562" y="3210755"/>
                  <a:pt x="4664284" y="3143514"/>
                </a:cubicBezTo>
                <a:cubicBezTo>
                  <a:pt x="4924380" y="2944378"/>
                  <a:pt x="5209256" y="2773991"/>
                  <a:pt x="5444572" y="2546106"/>
                </a:cubicBezTo>
                <a:cubicBezTo>
                  <a:pt x="5599328" y="2396237"/>
                  <a:pt x="5953682" y="1850947"/>
                  <a:pt x="5822524" y="2021850"/>
                </a:cubicBezTo>
                <a:cubicBezTo>
                  <a:pt x="5557284" y="2367466"/>
                  <a:pt x="5237071" y="2680692"/>
                  <a:pt x="5042236" y="3070362"/>
                </a:cubicBezTo>
                <a:cubicBezTo>
                  <a:pt x="5009724" y="3135386"/>
                  <a:pt x="4877201" y="3292434"/>
                  <a:pt x="4944700" y="3265434"/>
                </a:cubicBezTo>
                <a:cubicBezTo>
                  <a:pt x="5162379" y="3178362"/>
                  <a:pt x="5320220" y="2980138"/>
                  <a:pt x="5529916" y="2875290"/>
                </a:cubicBezTo>
                <a:cubicBezTo>
                  <a:pt x="5575462" y="2852517"/>
                  <a:pt x="5408809" y="3026529"/>
                  <a:pt x="5456764" y="3009402"/>
                </a:cubicBezTo>
                <a:lnTo>
                  <a:pt x="5798140" y="2887482"/>
                </a:lnTo>
                <a:cubicBezTo>
                  <a:pt x="6209890" y="2475732"/>
                  <a:pt x="5998315" y="2665467"/>
                  <a:pt x="5737180" y="3045978"/>
                </a:cubicBezTo>
                <a:cubicBezTo>
                  <a:pt x="5686694" y="3119544"/>
                  <a:pt x="5528830" y="3327118"/>
                  <a:pt x="5603068" y="3277626"/>
                </a:cubicBezTo>
                <a:cubicBezTo>
                  <a:pt x="5699780" y="3213151"/>
                  <a:pt x="5741244" y="3090682"/>
                  <a:pt x="5810332" y="2997210"/>
                </a:cubicBezTo>
                <a:cubicBezTo>
                  <a:pt x="5971739" y="2553340"/>
                  <a:pt x="5713099" y="3303071"/>
                  <a:pt x="5664028" y="3131322"/>
                </a:cubicBezTo>
                <a:cubicBezTo>
                  <a:pt x="5628075" y="3005486"/>
                  <a:pt x="5960269" y="2740827"/>
                  <a:pt x="5834716" y="2777754"/>
                </a:cubicBezTo>
                <a:lnTo>
                  <a:pt x="5420188" y="2899674"/>
                </a:lnTo>
                <a:cubicBezTo>
                  <a:pt x="5265756" y="3025658"/>
                  <a:pt x="5155060" y="3256394"/>
                  <a:pt x="4956892" y="3277626"/>
                </a:cubicBezTo>
                <a:cubicBezTo>
                  <a:pt x="4836748" y="3290499"/>
                  <a:pt x="5028048" y="3045901"/>
                  <a:pt x="5078812" y="2936250"/>
                </a:cubicBezTo>
                <a:cubicBezTo>
                  <a:pt x="5383636" y="2277830"/>
                  <a:pt x="5190665" y="2832340"/>
                  <a:pt x="5298268" y="2509530"/>
                </a:cubicBezTo>
              </a:path>
            </a:pathLst>
          </a:custGeom>
          <a:noFill/>
          <a:ln w="2159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Google Shape;85;p13"/>
          <p:cNvSpPr/>
          <p:nvPr/>
        </p:nvSpPr>
        <p:spPr>
          <a:xfrm>
            <a:off x="4077072" y="368762"/>
            <a:ext cx="2752938" cy="623798"/>
          </a:xfrm>
          <a:prstGeom prst="rect">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i="0" u="none" strike="noStrike" cap="none"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Exploring external factors</a:t>
            </a:r>
            <a:endParaRPr lang="en-GB" sz="2400" dirty="0">
              <a:latin typeface="Century" panose="02040604050505020304" pitchFamily="18" charset="0"/>
            </a:endParaRPr>
          </a:p>
        </p:txBody>
      </p:sp>
      <p:sp>
        <p:nvSpPr>
          <p:cNvPr id="37" name="Google Shape;105;p13"/>
          <p:cNvSpPr txBox="1"/>
          <p:nvPr/>
        </p:nvSpPr>
        <p:spPr>
          <a:xfrm>
            <a:off x="261113" y="9140455"/>
            <a:ext cx="2951863"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Follow us on Twitter </a:t>
            </a:r>
            <a:r>
              <a:rPr lang="en-GB"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@PsychMapping</a:t>
            </a:r>
            <a:endParaRPr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endParaRPr>
          </a:p>
        </p:txBody>
      </p:sp>
      <p:sp>
        <p:nvSpPr>
          <p:cNvPr id="7" name="Google Shape;113;p14"/>
          <p:cNvSpPr/>
          <p:nvPr/>
        </p:nvSpPr>
        <p:spPr>
          <a:xfrm>
            <a:off x="260648" y="2090967"/>
            <a:ext cx="6336704" cy="1493881"/>
          </a:xfrm>
          <a:prstGeom prst="rect">
            <a:avLst/>
          </a:prstGeom>
          <a:no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Identify key </a:t>
            </a:r>
            <a:r>
              <a:rPr lang="en-GB" sz="2400"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people and aspects of their behaviour</a:t>
            </a:r>
            <a:r>
              <a:rPr lang="en-GB" sz="24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 that you think are most relevant to exploring today's topic.</a:t>
            </a:r>
          </a:p>
        </p:txBody>
      </p:sp>
      <p:sp>
        <p:nvSpPr>
          <p:cNvPr id="8" name="Google Shape;114;p14"/>
          <p:cNvSpPr/>
          <p:nvPr/>
        </p:nvSpPr>
        <p:spPr>
          <a:xfrm>
            <a:off x="260648" y="7245442"/>
            <a:ext cx="6336704" cy="1667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You could mention family, partners, children, friends, teammates, training partners, coaches, mentors, managers, agents, idols, … even people you have lost or no longer see.</a:t>
            </a:r>
          </a:p>
        </p:txBody>
      </p:sp>
      <p:pic>
        <p:nvPicPr>
          <p:cNvPr id="9" name="Google Shape;212;p16" descr="Bebé"/>
          <p:cNvPicPr preferRelativeResize="0"/>
          <p:nvPr/>
        </p:nvPicPr>
        <p:blipFill rotWithShape="1">
          <a:blip r:embed="rId2"/>
          <a:srcRect/>
          <a:stretch>
            <a:fillRect/>
          </a:stretch>
        </p:blipFill>
        <p:spPr>
          <a:xfrm>
            <a:off x="2058137" y="3825399"/>
            <a:ext cx="914400" cy="914400"/>
          </a:xfrm>
          <a:prstGeom prst="rect">
            <a:avLst/>
          </a:prstGeom>
          <a:noFill/>
          <a:ln>
            <a:noFill/>
          </a:ln>
        </p:spPr>
      </p:pic>
      <p:pic>
        <p:nvPicPr>
          <p:cNvPr id="10" name="Google Shape;213;p16" descr="Baile"/>
          <p:cNvPicPr preferRelativeResize="0"/>
          <p:nvPr/>
        </p:nvPicPr>
        <p:blipFill rotWithShape="1">
          <a:blip r:embed="rId3"/>
          <a:srcRect/>
          <a:stretch>
            <a:fillRect/>
          </a:stretch>
        </p:blipFill>
        <p:spPr>
          <a:xfrm>
            <a:off x="1715902" y="5053296"/>
            <a:ext cx="914400" cy="914400"/>
          </a:xfrm>
          <a:prstGeom prst="rect">
            <a:avLst/>
          </a:prstGeom>
          <a:noFill/>
          <a:ln>
            <a:noFill/>
          </a:ln>
        </p:spPr>
      </p:pic>
      <p:pic>
        <p:nvPicPr>
          <p:cNvPr id="11" name="Google Shape;214;p16" descr="Familia con dos niños"/>
          <p:cNvPicPr preferRelativeResize="0"/>
          <p:nvPr/>
        </p:nvPicPr>
        <p:blipFill rotWithShape="1">
          <a:blip r:embed="rId4"/>
          <a:srcRect/>
          <a:stretch>
            <a:fillRect/>
          </a:stretch>
        </p:blipFill>
        <p:spPr>
          <a:xfrm>
            <a:off x="3310915" y="3708309"/>
            <a:ext cx="914400" cy="914400"/>
          </a:xfrm>
          <a:prstGeom prst="rect">
            <a:avLst/>
          </a:prstGeom>
          <a:noFill/>
          <a:ln>
            <a:noFill/>
          </a:ln>
        </p:spPr>
      </p:pic>
      <p:pic>
        <p:nvPicPr>
          <p:cNvPr id="12" name="Google Shape;215;p16" descr="Grupo"/>
          <p:cNvPicPr preferRelativeResize="0"/>
          <p:nvPr/>
        </p:nvPicPr>
        <p:blipFill rotWithShape="1">
          <a:blip r:embed="rId5"/>
          <a:srcRect/>
          <a:stretch>
            <a:fillRect/>
          </a:stretch>
        </p:blipFill>
        <p:spPr>
          <a:xfrm>
            <a:off x="3889204" y="5428581"/>
            <a:ext cx="914400" cy="914400"/>
          </a:xfrm>
          <a:prstGeom prst="rect">
            <a:avLst/>
          </a:prstGeom>
          <a:noFill/>
          <a:ln>
            <a:noFill/>
          </a:ln>
        </p:spPr>
      </p:pic>
      <p:pic>
        <p:nvPicPr>
          <p:cNvPr id="13" name="Google Shape;216;p16" descr="Mujer con bastón"/>
          <p:cNvPicPr preferRelativeResize="0"/>
          <p:nvPr/>
        </p:nvPicPr>
        <p:blipFill rotWithShape="1">
          <a:blip r:embed="rId6"/>
          <a:srcRect/>
          <a:stretch>
            <a:fillRect/>
          </a:stretch>
        </p:blipFill>
        <p:spPr>
          <a:xfrm>
            <a:off x="4110349" y="4478902"/>
            <a:ext cx="914400" cy="914400"/>
          </a:xfrm>
          <a:prstGeom prst="rect">
            <a:avLst/>
          </a:prstGeom>
          <a:noFill/>
          <a:ln>
            <a:noFill/>
          </a:ln>
        </p:spPr>
      </p:pic>
      <p:pic>
        <p:nvPicPr>
          <p:cNvPr id="14" name="Google Shape;217;p16" descr="Hombre y mujer"/>
          <p:cNvPicPr preferRelativeResize="0"/>
          <p:nvPr/>
        </p:nvPicPr>
        <p:blipFill rotWithShape="1">
          <a:blip r:embed="rId7"/>
          <a:srcRect/>
          <a:stretch>
            <a:fillRect/>
          </a:stretch>
        </p:blipFill>
        <p:spPr>
          <a:xfrm>
            <a:off x="2697054" y="5822792"/>
            <a:ext cx="540000" cy="540000"/>
          </a:xfrm>
          <a:prstGeom prst="rect">
            <a:avLst/>
          </a:prstGeom>
          <a:noFill/>
          <a:ln>
            <a:noFill/>
          </a:ln>
        </p:spPr>
      </p:pic>
      <p:pic>
        <p:nvPicPr>
          <p:cNvPr id="15" name="Google Shape;218;p16" descr="Dos hombres"/>
          <p:cNvPicPr preferRelativeResize="0"/>
          <p:nvPr/>
        </p:nvPicPr>
        <p:blipFill rotWithShape="1">
          <a:blip r:embed="rId8"/>
          <a:srcRect/>
          <a:stretch>
            <a:fillRect/>
          </a:stretch>
        </p:blipFill>
        <p:spPr>
          <a:xfrm>
            <a:off x="3159000" y="6092792"/>
            <a:ext cx="540000" cy="540000"/>
          </a:xfrm>
          <a:prstGeom prst="rect">
            <a:avLst/>
          </a:prstGeom>
          <a:noFill/>
          <a:ln>
            <a:noFill/>
          </a:ln>
        </p:spPr>
      </p:pic>
      <p:pic>
        <p:nvPicPr>
          <p:cNvPr id="16" name="Google Shape;219;p16" descr="Dos mujeres"/>
          <p:cNvPicPr preferRelativeResize="0"/>
          <p:nvPr/>
        </p:nvPicPr>
        <p:blipFill rotWithShape="1">
          <a:blip r:embed="rId9"/>
          <a:srcRect/>
          <a:stretch>
            <a:fillRect/>
          </a:stretch>
        </p:blipFill>
        <p:spPr>
          <a:xfrm>
            <a:off x="2697054" y="6362792"/>
            <a:ext cx="540000" cy="540000"/>
          </a:xfrm>
          <a:prstGeom prst="rect">
            <a:avLst/>
          </a:prstGeom>
          <a:noFill/>
          <a:ln>
            <a:noFill/>
          </a:ln>
        </p:spPr>
      </p:pic>
      <p:pic>
        <p:nvPicPr>
          <p:cNvPr id="17" name="Google Shape;220;p16" descr="Círculos con flechas"/>
          <p:cNvPicPr preferRelativeResize="0"/>
          <p:nvPr/>
        </p:nvPicPr>
        <p:blipFill rotWithShape="1">
          <a:blip r:embed="rId10"/>
          <a:srcRect/>
          <a:stretch>
            <a:fillRect/>
          </a:stretch>
        </p:blipFill>
        <p:spPr>
          <a:xfrm>
            <a:off x="2565000" y="4329539"/>
            <a:ext cx="1728000" cy="1728000"/>
          </a:xfrm>
          <a:prstGeom prst="rect">
            <a:avLst/>
          </a:prstGeom>
          <a:noFill/>
          <a:ln>
            <a:noFill/>
          </a:ln>
        </p:spPr>
      </p:pic>
      <p:sp>
        <p:nvSpPr>
          <p:cNvPr id="18" name="Google Shape;105;p13"/>
          <p:cNvSpPr txBox="1"/>
          <p:nvPr/>
        </p:nvSpPr>
        <p:spPr>
          <a:xfrm>
            <a:off x="3789505" y="9131246"/>
            <a:ext cx="2951863" cy="64629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Find out more about us:</a:t>
            </a:r>
          </a:p>
          <a:p>
            <a:pPr marL="0" marR="0" lvl="0" indent="0" algn="r" rtl="0">
              <a:spcBef>
                <a:spcPts val="0"/>
              </a:spcBef>
              <a:spcAft>
                <a:spcPts val="0"/>
              </a:spcAft>
              <a:buNone/>
            </a:pPr>
            <a:r>
              <a:rPr lang="en-GB"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www.psychmapping.com</a:t>
            </a:r>
            <a:endParaRPr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endParaRPr>
          </a:p>
        </p:txBody>
      </p:sp>
      <p:pic>
        <p:nvPicPr>
          <p:cNvPr id="20" name="Picture 19"/>
          <p:cNvPicPr>
            <a:picLocks noChangeAspect="1"/>
          </p:cNvPicPr>
          <p:nvPr/>
        </p:nvPicPr>
        <p:blipFill>
          <a:blip r:embed="rId11"/>
          <a:stretch>
            <a:fillRect/>
          </a:stretch>
        </p:blipFill>
        <p:spPr>
          <a:xfrm>
            <a:off x="116632" y="186504"/>
            <a:ext cx="1444579" cy="1886176"/>
          </a:xfrm>
          <a:prstGeom prst="rect">
            <a:avLst/>
          </a:prstGeom>
        </p:spPr>
      </p:pic>
      <p:sp>
        <p:nvSpPr>
          <p:cNvPr id="19" name="TextBox 18"/>
          <p:cNvSpPr txBox="1"/>
          <p:nvPr/>
        </p:nvSpPr>
        <p:spPr>
          <a:xfrm>
            <a:off x="6430849" y="0"/>
            <a:ext cx="441146" cy="369332"/>
          </a:xfrm>
          <a:prstGeom prst="rect">
            <a:avLst/>
          </a:prstGeom>
          <a:noFill/>
        </p:spPr>
        <p:txBody>
          <a:bodyPr wrap="none" lIns="91440" tIns="45720" rIns="91440" bIns="45720" rtlCol="0" anchor="t">
            <a:spAutoFit/>
          </a:bodyPr>
          <a:lstStyle/>
          <a:p>
            <a:r>
              <a:rPr lang="es-ES" dirty="0">
                <a:latin typeface="Century"/>
              </a:rPr>
              <a:t>07</a:t>
            </a:r>
            <a:endParaRPr lang="es-ES" dirty="0">
              <a:latin typeface="Century" panose="02040604050505020304" pitchFamily="18" charset="0"/>
            </a:endParaRPr>
          </a:p>
        </p:txBody>
      </p:sp>
      <p:cxnSp>
        <p:nvCxnSpPr>
          <p:cNvPr id="23" name="Straight Connector 22"/>
          <p:cNvCxnSpPr/>
          <p:nvPr/>
        </p:nvCxnSpPr>
        <p:spPr>
          <a:xfrm>
            <a:off x="1561211" y="1352600"/>
            <a:ext cx="5268799"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0" y="8913440"/>
            <a:ext cx="6871995"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858000" cy="990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Freeform: Shape 25"/>
          <p:cNvSpPr/>
          <p:nvPr/>
        </p:nvSpPr>
        <p:spPr>
          <a:xfrm>
            <a:off x="382581" y="3557832"/>
            <a:ext cx="6029810" cy="3676670"/>
          </a:xfrm>
          <a:custGeom>
            <a:avLst/>
            <a:gdLst>
              <a:gd name="connsiteX0" fmla="*/ 592156 w 6029810"/>
              <a:gd name="connsiteY0" fmla="*/ 900186 h 3676670"/>
              <a:gd name="connsiteX1" fmla="*/ 519004 w 6029810"/>
              <a:gd name="connsiteY1" fmla="*/ 997722 h 3676670"/>
              <a:gd name="connsiteX2" fmla="*/ 482428 w 6029810"/>
              <a:gd name="connsiteY2" fmla="*/ 1058682 h 3676670"/>
              <a:gd name="connsiteX3" fmla="*/ 579964 w 6029810"/>
              <a:gd name="connsiteY3" fmla="*/ 997722 h 3676670"/>
              <a:gd name="connsiteX4" fmla="*/ 896956 w 6029810"/>
              <a:gd name="connsiteY4" fmla="*/ 729498 h 3676670"/>
              <a:gd name="connsiteX5" fmla="*/ 1055452 w 6029810"/>
              <a:gd name="connsiteY5" fmla="*/ 546618 h 3676670"/>
              <a:gd name="connsiteX6" fmla="*/ 1116412 w 6029810"/>
              <a:gd name="connsiteY6" fmla="*/ 473466 h 3676670"/>
              <a:gd name="connsiteX7" fmla="*/ 1140796 w 6029810"/>
              <a:gd name="connsiteY7" fmla="*/ 436890 h 3676670"/>
              <a:gd name="connsiteX8" fmla="*/ 909148 w 6029810"/>
              <a:gd name="connsiteY8" fmla="*/ 668538 h 3676670"/>
              <a:gd name="connsiteX9" fmla="*/ 628732 w 6029810"/>
              <a:gd name="connsiteY9" fmla="*/ 1131834 h 3676670"/>
              <a:gd name="connsiteX10" fmla="*/ 592156 w 6029810"/>
              <a:gd name="connsiteY10" fmla="*/ 1278138 h 3676670"/>
              <a:gd name="connsiteX11" fmla="*/ 1433404 w 6029810"/>
              <a:gd name="connsiteY11" fmla="*/ 510042 h 3676670"/>
              <a:gd name="connsiteX12" fmla="*/ 1628476 w 6029810"/>
              <a:gd name="connsiteY12" fmla="*/ 351546 h 3676670"/>
              <a:gd name="connsiteX13" fmla="*/ 1445596 w 6029810"/>
              <a:gd name="connsiteY13" fmla="*/ 473466 h 3676670"/>
              <a:gd name="connsiteX14" fmla="*/ 799420 w 6029810"/>
              <a:gd name="connsiteY14" fmla="*/ 1229370 h 3676670"/>
              <a:gd name="connsiteX15" fmla="*/ 628732 w 6029810"/>
              <a:gd name="connsiteY15" fmla="*/ 1485402 h 3676670"/>
              <a:gd name="connsiteX16" fmla="*/ 592156 w 6029810"/>
              <a:gd name="connsiteY16" fmla="*/ 1570746 h 3676670"/>
              <a:gd name="connsiteX17" fmla="*/ 1604092 w 6029810"/>
              <a:gd name="connsiteY17" fmla="*/ 753882 h 3676670"/>
              <a:gd name="connsiteX18" fmla="*/ 1774780 w 6029810"/>
              <a:gd name="connsiteY18" fmla="*/ 571002 h 3676670"/>
              <a:gd name="connsiteX19" fmla="*/ 1860124 w 6029810"/>
              <a:gd name="connsiteY19" fmla="*/ 485658 h 3676670"/>
              <a:gd name="connsiteX20" fmla="*/ 1640668 w 6029810"/>
              <a:gd name="connsiteY20" fmla="*/ 656346 h 3676670"/>
              <a:gd name="connsiteX21" fmla="*/ 775036 w 6029810"/>
              <a:gd name="connsiteY21" fmla="*/ 1643898 h 3676670"/>
              <a:gd name="connsiteX22" fmla="*/ 628732 w 6029810"/>
              <a:gd name="connsiteY22" fmla="*/ 1863354 h 3676670"/>
              <a:gd name="connsiteX23" fmla="*/ 592156 w 6029810"/>
              <a:gd name="connsiteY23" fmla="*/ 1887738 h 3676670"/>
              <a:gd name="connsiteX24" fmla="*/ 1786972 w 6029810"/>
              <a:gd name="connsiteY24" fmla="*/ 863610 h 3676670"/>
              <a:gd name="connsiteX25" fmla="*/ 2079580 w 6029810"/>
              <a:gd name="connsiteY25" fmla="*/ 558810 h 3676670"/>
              <a:gd name="connsiteX26" fmla="*/ 2140540 w 6029810"/>
              <a:gd name="connsiteY26" fmla="*/ 473466 h 3676670"/>
              <a:gd name="connsiteX27" fmla="*/ 2116156 w 6029810"/>
              <a:gd name="connsiteY27" fmla="*/ 522234 h 3676670"/>
              <a:gd name="connsiteX28" fmla="*/ 1116412 w 6029810"/>
              <a:gd name="connsiteY28" fmla="*/ 1534170 h 3676670"/>
              <a:gd name="connsiteX29" fmla="*/ 665308 w 6029810"/>
              <a:gd name="connsiteY29" fmla="*/ 1997466 h 3676670"/>
              <a:gd name="connsiteX30" fmla="*/ 506812 w 6029810"/>
              <a:gd name="connsiteY30" fmla="*/ 2168154 h 3676670"/>
              <a:gd name="connsiteX31" fmla="*/ 1933276 w 6029810"/>
              <a:gd name="connsiteY31" fmla="*/ 961146 h 3676670"/>
              <a:gd name="connsiteX32" fmla="*/ 2311228 w 6029810"/>
              <a:gd name="connsiteY32" fmla="*/ 595386 h 3676670"/>
              <a:gd name="connsiteX33" fmla="*/ 2457532 w 6029810"/>
              <a:gd name="connsiteY33" fmla="*/ 436890 h 3676670"/>
              <a:gd name="connsiteX34" fmla="*/ 2286844 w 6029810"/>
              <a:gd name="connsiteY34" fmla="*/ 656346 h 3676670"/>
              <a:gd name="connsiteX35" fmla="*/ 994492 w 6029810"/>
              <a:gd name="connsiteY35" fmla="*/ 2058426 h 3676670"/>
              <a:gd name="connsiteX36" fmla="*/ 592156 w 6029810"/>
              <a:gd name="connsiteY36" fmla="*/ 2460762 h 3676670"/>
              <a:gd name="connsiteX37" fmla="*/ 433660 w 6029810"/>
              <a:gd name="connsiteY37" fmla="*/ 2619258 h 3676670"/>
              <a:gd name="connsiteX38" fmla="*/ 2274652 w 6029810"/>
              <a:gd name="connsiteY38" fmla="*/ 1046490 h 3676670"/>
              <a:gd name="connsiteX39" fmla="*/ 2713564 w 6029810"/>
              <a:gd name="connsiteY39" fmla="*/ 705114 h 3676670"/>
              <a:gd name="connsiteX40" fmla="*/ 2847676 w 6029810"/>
              <a:gd name="connsiteY40" fmla="*/ 558810 h 3676670"/>
              <a:gd name="connsiteX41" fmla="*/ 2445340 w 6029810"/>
              <a:gd name="connsiteY41" fmla="*/ 851418 h 3676670"/>
              <a:gd name="connsiteX42" fmla="*/ 470236 w 6029810"/>
              <a:gd name="connsiteY42" fmla="*/ 2814330 h 3676670"/>
              <a:gd name="connsiteX43" fmla="*/ 80092 w 6029810"/>
              <a:gd name="connsiteY43" fmla="*/ 3216666 h 3676670"/>
              <a:gd name="connsiteX44" fmla="*/ 6940 w 6029810"/>
              <a:gd name="connsiteY44" fmla="*/ 3314202 h 3676670"/>
              <a:gd name="connsiteX45" fmla="*/ 1579708 w 6029810"/>
              <a:gd name="connsiteY45" fmla="*/ 1912122 h 3676670"/>
              <a:gd name="connsiteX46" fmla="*/ 2225884 w 6029810"/>
              <a:gd name="connsiteY46" fmla="*/ 1326906 h 3676670"/>
              <a:gd name="connsiteX47" fmla="*/ 2603836 w 6029810"/>
              <a:gd name="connsiteY47" fmla="*/ 997722 h 3676670"/>
              <a:gd name="connsiteX48" fmla="*/ 2701372 w 6029810"/>
              <a:gd name="connsiteY48" fmla="*/ 900186 h 3676670"/>
              <a:gd name="connsiteX49" fmla="*/ 628732 w 6029810"/>
              <a:gd name="connsiteY49" fmla="*/ 3241050 h 3676670"/>
              <a:gd name="connsiteX50" fmla="*/ 519004 w 6029810"/>
              <a:gd name="connsiteY50" fmla="*/ 3387354 h 3676670"/>
              <a:gd name="connsiteX51" fmla="*/ 2164924 w 6029810"/>
              <a:gd name="connsiteY51" fmla="*/ 1668282 h 3676670"/>
              <a:gd name="connsiteX52" fmla="*/ 2603836 w 6029810"/>
              <a:gd name="connsiteY52" fmla="*/ 1192794 h 3676670"/>
              <a:gd name="connsiteX53" fmla="*/ 2774524 w 6029810"/>
              <a:gd name="connsiteY53" fmla="*/ 973338 h 3676670"/>
              <a:gd name="connsiteX54" fmla="*/ 2896444 w 6029810"/>
              <a:gd name="connsiteY54" fmla="*/ 827034 h 3676670"/>
              <a:gd name="connsiteX55" fmla="*/ 1982044 w 6029810"/>
              <a:gd name="connsiteY55" fmla="*/ 1936506 h 3676670"/>
              <a:gd name="connsiteX56" fmla="*/ 433660 w 6029810"/>
              <a:gd name="connsiteY56" fmla="*/ 3521466 h 3676670"/>
              <a:gd name="connsiteX57" fmla="*/ 1055452 w 6029810"/>
              <a:gd name="connsiteY57" fmla="*/ 2948442 h 3676670"/>
              <a:gd name="connsiteX58" fmla="*/ 3189052 w 6029810"/>
              <a:gd name="connsiteY58" fmla="*/ 1363482 h 3676670"/>
              <a:gd name="connsiteX59" fmla="*/ 3871804 w 6029810"/>
              <a:gd name="connsiteY59" fmla="*/ 827034 h 3676670"/>
              <a:gd name="connsiteX60" fmla="*/ 3835228 w 6029810"/>
              <a:gd name="connsiteY60" fmla="*/ 851418 h 3676670"/>
              <a:gd name="connsiteX61" fmla="*/ 1213948 w 6029810"/>
              <a:gd name="connsiteY61" fmla="*/ 3021594 h 3676670"/>
              <a:gd name="connsiteX62" fmla="*/ 1140796 w 6029810"/>
              <a:gd name="connsiteY62" fmla="*/ 3106938 h 3676670"/>
              <a:gd name="connsiteX63" fmla="*/ 2347804 w 6029810"/>
              <a:gd name="connsiteY63" fmla="*/ 1851162 h 3676670"/>
              <a:gd name="connsiteX64" fmla="*/ 2859868 w 6029810"/>
              <a:gd name="connsiteY64" fmla="*/ 1290330 h 3676670"/>
              <a:gd name="connsiteX65" fmla="*/ 1092028 w 6029810"/>
              <a:gd name="connsiteY65" fmla="*/ 2802138 h 3676670"/>
              <a:gd name="connsiteX66" fmla="*/ 470236 w 6029810"/>
              <a:gd name="connsiteY66" fmla="*/ 3436122 h 3676670"/>
              <a:gd name="connsiteX67" fmla="*/ 2055196 w 6029810"/>
              <a:gd name="connsiteY67" fmla="*/ 2741178 h 3676670"/>
              <a:gd name="connsiteX68" fmla="*/ 4261948 w 6029810"/>
              <a:gd name="connsiteY68" fmla="*/ 1144026 h 3676670"/>
              <a:gd name="connsiteX69" fmla="*/ 4213180 w 6029810"/>
              <a:gd name="connsiteY69" fmla="*/ 1192794 h 3676670"/>
              <a:gd name="connsiteX70" fmla="*/ 1543132 w 6029810"/>
              <a:gd name="connsiteY70" fmla="*/ 2911866 h 3676670"/>
              <a:gd name="connsiteX71" fmla="*/ 2274652 w 6029810"/>
              <a:gd name="connsiteY71" fmla="*/ 2131578 h 3676670"/>
              <a:gd name="connsiteX72" fmla="*/ 3286588 w 6029810"/>
              <a:gd name="connsiteY72" fmla="*/ 1229370 h 3676670"/>
              <a:gd name="connsiteX73" fmla="*/ 3457276 w 6029810"/>
              <a:gd name="connsiteY73" fmla="*/ 1022106 h 3676670"/>
              <a:gd name="connsiteX74" fmla="*/ 1530940 w 6029810"/>
              <a:gd name="connsiteY74" fmla="*/ 2631450 h 3676670"/>
              <a:gd name="connsiteX75" fmla="*/ 2920828 w 6029810"/>
              <a:gd name="connsiteY75" fmla="*/ 1899930 h 3676670"/>
              <a:gd name="connsiteX76" fmla="*/ 4554556 w 6029810"/>
              <a:gd name="connsiteY76" fmla="*/ 802650 h 3676670"/>
              <a:gd name="connsiteX77" fmla="*/ 4713052 w 6029810"/>
              <a:gd name="connsiteY77" fmla="*/ 571002 h 3676670"/>
              <a:gd name="connsiteX78" fmla="*/ 1726012 w 6029810"/>
              <a:gd name="connsiteY78" fmla="*/ 3143514 h 3676670"/>
              <a:gd name="connsiteX79" fmla="*/ 1701628 w 6029810"/>
              <a:gd name="connsiteY79" fmla="*/ 3180090 h 3676670"/>
              <a:gd name="connsiteX80" fmla="*/ 2116156 w 6029810"/>
              <a:gd name="connsiteY80" fmla="*/ 2863098 h 3676670"/>
              <a:gd name="connsiteX81" fmla="*/ 3579196 w 6029810"/>
              <a:gd name="connsiteY81" fmla="*/ 1436634 h 3676670"/>
              <a:gd name="connsiteX82" fmla="*/ 3506044 w 6029810"/>
              <a:gd name="connsiteY82" fmla="*/ 1497594 h 3676670"/>
              <a:gd name="connsiteX83" fmla="*/ 2701372 w 6029810"/>
              <a:gd name="connsiteY83" fmla="*/ 2326650 h 3676670"/>
              <a:gd name="connsiteX84" fmla="*/ 2591644 w 6029810"/>
              <a:gd name="connsiteY84" fmla="*/ 2497338 h 3676670"/>
              <a:gd name="connsiteX85" fmla="*/ 3506044 w 6029810"/>
              <a:gd name="connsiteY85" fmla="*/ 1802394 h 3676670"/>
              <a:gd name="connsiteX86" fmla="*/ 3542620 w 6029810"/>
              <a:gd name="connsiteY86" fmla="*/ 1753626 h 3676670"/>
              <a:gd name="connsiteX87" fmla="*/ 2445340 w 6029810"/>
              <a:gd name="connsiteY87" fmla="*/ 2850906 h 3676670"/>
              <a:gd name="connsiteX88" fmla="*/ 2396572 w 6029810"/>
              <a:gd name="connsiteY88" fmla="*/ 2899674 h 3676670"/>
              <a:gd name="connsiteX89" fmla="*/ 4420444 w 6029810"/>
              <a:gd name="connsiteY89" fmla="*/ 1485402 h 3676670"/>
              <a:gd name="connsiteX90" fmla="*/ 3737692 w 6029810"/>
              <a:gd name="connsiteY90" fmla="*/ 2095002 h 3676670"/>
              <a:gd name="connsiteX91" fmla="*/ 2420956 w 6029810"/>
              <a:gd name="connsiteY91" fmla="*/ 3253242 h 3676670"/>
              <a:gd name="connsiteX92" fmla="*/ 4420444 w 6029810"/>
              <a:gd name="connsiteY92" fmla="*/ 1582938 h 3676670"/>
              <a:gd name="connsiteX93" fmla="*/ 4627708 w 6029810"/>
              <a:gd name="connsiteY93" fmla="*/ 1278138 h 3676670"/>
              <a:gd name="connsiteX94" fmla="*/ 2969596 w 6029810"/>
              <a:gd name="connsiteY94" fmla="*/ 2887482 h 3676670"/>
              <a:gd name="connsiteX95" fmla="*/ 4944700 w 6029810"/>
              <a:gd name="connsiteY95" fmla="*/ 1107450 h 3676670"/>
              <a:gd name="connsiteX96" fmla="*/ 3798652 w 6029810"/>
              <a:gd name="connsiteY96" fmla="*/ 2326650 h 3676670"/>
              <a:gd name="connsiteX97" fmla="*/ 3676732 w 6029810"/>
              <a:gd name="connsiteY97" fmla="*/ 2533914 h 3676670"/>
              <a:gd name="connsiteX98" fmla="*/ 5249500 w 6029810"/>
              <a:gd name="connsiteY98" fmla="*/ 814842 h 3676670"/>
              <a:gd name="connsiteX99" fmla="*/ 4005916 w 6029810"/>
              <a:gd name="connsiteY99" fmla="*/ 2229114 h 3676670"/>
              <a:gd name="connsiteX100" fmla="*/ 3969340 w 6029810"/>
              <a:gd name="connsiteY100" fmla="*/ 2302266 h 3676670"/>
              <a:gd name="connsiteX101" fmla="*/ 5237308 w 6029810"/>
              <a:gd name="connsiteY101" fmla="*/ 863610 h 3676670"/>
              <a:gd name="connsiteX102" fmla="*/ 5310460 w 6029810"/>
              <a:gd name="connsiteY102" fmla="*/ 802650 h 3676670"/>
              <a:gd name="connsiteX103" fmla="*/ 4213180 w 6029810"/>
              <a:gd name="connsiteY103" fmla="*/ 2204730 h 3676670"/>
              <a:gd name="connsiteX104" fmla="*/ 3286588 w 6029810"/>
              <a:gd name="connsiteY104" fmla="*/ 3143514 h 3676670"/>
              <a:gd name="connsiteX105" fmla="*/ 4322908 w 6029810"/>
              <a:gd name="connsiteY105" fmla="*/ 2472954 h 3676670"/>
              <a:gd name="connsiteX106" fmla="*/ 5627452 w 6029810"/>
              <a:gd name="connsiteY106" fmla="*/ 1461018 h 3676670"/>
              <a:gd name="connsiteX107" fmla="*/ 5785948 w 6029810"/>
              <a:gd name="connsiteY107" fmla="*/ 1241562 h 3676670"/>
              <a:gd name="connsiteX108" fmla="*/ 4871548 w 6029810"/>
              <a:gd name="connsiteY108" fmla="*/ 1924314 h 3676670"/>
              <a:gd name="connsiteX109" fmla="*/ 3042748 w 6029810"/>
              <a:gd name="connsiteY109" fmla="*/ 3497082 h 3676670"/>
              <a:gd name="connsiteX110" fmla="*/ 2884252 w 6029810"/>
              <a:gd name="connsiteY110" fmla="*/ 3667770 h 3676670"/>
              <a:gd name="connsiteX111" fmla="*/ 5188540 w 6029810"/>
              <a:gd name="connsiteY111" fmla="*/ 1485402 h 3676670"/>
              <a:gd name="connsiteX112" fmla="*/ 5322652 w 6029810"/>
              <a:gd name="connsiteY112" fmla="*/ 1204986 h 3676670"/>
              <a:gd name="connsiteX113" fmla="*/ 3993724 w 6029810"/>
              <a:gd name="connsiteY113" fmla="*/ 2911866 h 3676670"/>
              <a:gd name="connsiteX114" fmla="*/ 4725244 w 6029810"/>
              <a:gd name="connsiteY114" fmla="*/ 2253498 h 3676670"/>
              <a:gd name="connsiteX115" fmla="*/ 4298524 w 6029810"/>
              <a:gd name="connsiteY115" fmla="*/ 2765562 h 3676670"/>
              <a:gd name="connsiteX116" fmla="*/ 5468956 w 6029810"/>
              <a:gd name="connsiteY116" fmla="*/ 1790202 h 3676670"/>
              <a:gd name="connsiteX117" fmla="*/ 4335100 w 6029810"/>
              <a:gd name="connsiteY117" fmla="*/ 2997210 h 3676670"/>
              <a:gd name="connsiteX118" fmla="*/ 4249756 w 6029810"/>
              <a:gd name="connsiteY118" fmla="*/ 3106938 h 3676670"/>
              <a:gd name="connsiteX119" fmla="*/ 4883740 w 6029810"/>
              <a:gd name="connsiteY119" fmla="*/ 2558298 h 3676670"/>
              <a:gd name="connsiteX120" fmla="*/ 4786204 w 6029810"/>
              <a:gd name="connsiteY120" fmla="*/ 2704602 h 3676670"/>
              <a:gd name="connsiteX121" fmla="*/ 4603324 w 6029810"/>
              <a:gd name="connsiteY121" fmla="*/ 2960634 h 3676670"/>
              <a:gd name="connsiteX122" fmla="*/ 5176348 w 6029810"/>
              <a:gd name="connsiteY122" fmla="*/ 2533914 h 3676670"/>
              <a:gd name="connsiteX123" fmla="*/ 5651836 w 6029810"/>
              <a:gd name="connsiteY123" fmla="*/ 1875546 h 3676670"/>
              <a:gd name="connsiteX124" fmla="*/ 4847164 w 6029810"/>
              <a:gd name="connsiteY124" fmla="*/ 2826522 h 3676670"/>
              <a:gd name="connsiteX125" fmla="*/ 4664284 w 6029810"/>
              <a:gd name="connsiteY125" fmla="*/ 3143514 h 3676670"/>
              <a:gd name="connsiteX126" fmla="*/ 5444572 w 6029810"/>
              <a:gd name="connsiteY126" fmla="*/ 2546106 h 3676670"/>
              <a:gd name="connsiteX127" fmla="*/ 5822524 w 6029810"/>
              <a:gd name="connsiteY127" fmla="*/ 2021850 h 3676670"/>
              <a:gd name="connsiteX128" fmla="*/ 5042236 w 6029810"/>
              <a:gd name="connsiteY128" fmla="*/ 3070362 h 3676670"/>
              <a:gd name="connsiteX129" fmla="*/ 4944700 w 6029810"/>
              <a:gd name="connsiteY129" fmla="*/ 3265434 h 3676670"/>
              <a:gd name="connsiteX130" fmla="*/ 5529916 w 6029810"/>
              <a:gd name="connsiteY130" fmla="*/ 2875290 h 3676670"/>
              <a:gd name="connsiteX131" fmla="*/ 5456764 w 6029810"/>
              <a:gd name="connsiteY131" fmla="*/ 3009402 h 3676670"/>
              <a:gd name="connsiteX132" fmla="*/ 5798140 w 6029810"/>
              <a:gd name="connsiteY132" fmla="*/ 2887482 h 3676670"/>
              <a:gd name="connsiteX133" fmla="*/ 5737180 w 6029810"/>
              <a:gd name="connsiteY133" fmla="*/ 3045978 h 3676670"/>
              <a:gd name="connsiteX134" fmla="*/ 5603068 w 6029810"/>
              <a:gd name="connsiteY134" fmla="*/ 3277626 h 3676670"/>
              <a:gd name="connsiteX135" fmla="*/ 5810332 w 6029810"/>
              <a:gd name="connsiteY135" fmla="*/ 2997210 h 3676670"/>
              <a:gd name="connsiteX136" fmla="*/ 5664028 w 6029810"/>
              <a:gd name="connsiteY136" fmla="*/ 3131322 h 3676670"/>
              <a:gd name="connsiteX137" fmla="*/ 5834716 w 6029810"/>
              <a:gd name="connsiteY137" fmla="*/ 2777754 h 3676670"/>
              <a:gd name="connsiteX138" fmla="*/ 5420188 w 6029810"/>
              <a:gd name="connsiteY138" fmla="*/ 2899674 h 3676670"/>
              <a:gd name="connsiteX139" fmla="*/ 4956892 w 6029810"/>
              <a:gd name="connsiteY139" fmla="*/ 3277626 h 3676670"/>
              <a:gd name="connsiteX140" fmla="*/ 5078812 w 6029810"/>
              <a:gd name="connsiteY140" fmla="*/ 2936250 h 3676670"/>
              <a:gd name="connsiteX141" fmla="*/ 5298268 w 6029810"/>
              <a:gd name="connsiteY141" fmla="*/ 2509530 h 367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029810" h="3676670">
                <a:moveTo>
                  <a:pt x="592156" y="900186"/>
                </a:moveTo>
                <a:cubicBezTo>
                  <a:pt x="553931" y="947967"/>
                  <a:pt x="546732" y="953358"/>
                  <a:pt x="519004" y="997722"/>
                </a:cubicBezTo>
                <a:cubicBezTo>
                  <a:pt x="506445" y="1017817"/>
                  <a:pt x="458731" y="1058682"/>
                  <a:pt x="482428" y="1058682"/>
                </a:cubicBezTo>
                <a:cubicBezTo>
                  <a:pt x="520768" y="1058682"/>
                  <a:pt x="549940" y="1021565"/>
                  <a:pt x="579964" y="997722"/>
                </a:cubicBezTo>
                <a:cubicBezTo>
                  <a:pt x="688358" y="911644"/>
                  <a:pt x="809306" y="836625"/>
                  <a:pt x="896956" y="729498"/>
                </a:cubicBezTo>
                <a:cubicBezTo>
                  <a:pt x="1246386" y="302417"/>
                  <a:pt x="876231" y="745753"/>
                  <a:pt x="1055452" y="546618"/>
                </a:cubicBezTo>
                <a:cubicBezTo>
                  <a:pt x="1076686" y="523025"/>
                  <a:pt x="1096925" y="498521"/>
                  <a:pt x="1116412" y="473466"/>
                </a:cubicBezTo>
                <a:cubicBezTo>
                  <a:pt x="1125408" y="461900"/>
                  <a:pt x="1151466" y="426847"/>
                  <a:pt x="1140796" y="436890"/>
                </a:cubicBezTo>
                <a:cubicBezTo>
                  <a:pt x="1061277" y="511732"/>
                  <a:pt x="979488" y="585010"/>
                  <a:pt x="909148" y="668538"/>
                </a:cubicBezTo>
                <a:cubicBezTo>
                  <a:pt x="781290" y="820369"/>
                  <a:pt x="719699" y="958996"/>
                  <a:pt x="628732" y="1131834"/>
                </a:cubicBezTo>
                <a:cubicBezTo>
                  <a:pt x="616540" y="1180602"/>
                  <a:pt x="549632" y="1304946"/>
                  <a:pt x="592156" y="1278138"/>
                </a:cubicBezTo>
                <a:cubicBezTo>
                  <a:pt x="1201915" y="893725"/>
                  <a:pt x="1052281" y="880578"/>
                  <a:pt x="1433404" y="510042"/>
                </a:cubicBezTo>
                <a:cubicBezTo>
                  <a:pt x="1493475" y="451640"/>
                  <a:pt x="1698186" y="305072"/>
                  <a:pt x="1628476" y="351546"/>
                </a:cubicBezTo>
                <a:cubicBezTo>
                  <a:pt x="1567516" y="392186"/>
                  <a:pt x="1501755" y="426414"/>
                  <a:pt x="1445596" y="473466"/>
                </a:cubicBezTo>
                <a:cubicBezTo>
                  <a:pt x="1144278" y="725922"/>
                  <a:pt x="1052479" y="880710"/>
                  <a:pt x="799420" y="1229370"/>
                </a:cubicBezTo>
                <a:cubicBezTo>
                  <a:pt x="739170" y="1312381"/>
                  <a:pt x="681964" y="1397726"/>
                  <a:pt x="628732" y="1485402"/>
                </a:cubicBezTo>
                <a:cubicBezTo>
                  <a:pt x="612669" y="1511858"/>
                  <a:pt x="566624" y="1588240"/>
                  <a:pt x="592156" y="1570746"/>
                </a:cubicBezTo>
                <a:cubicBezTo>
                  <a:pt x="956696" y="1320968"/>
                  <a:pt x="1281033" y="1048436"/>
                  <a:pt x="1604092" y="753882"/>
                </a:cubicBezTo>
                <a:cubicBezTo>
                  <a:pt x="1730590" y="638546"/>
                  <a:pt x="1669694" y="684171"/>
                  <a:pt x="1774780" y="571002"/>
                </a:cubicBezTo>
                <a:cubicBezTo>
                  <a:pt x="1802156" y="541521"/>
                  <a:pt x="1831676" y="514106"/>
                  <a:pt x="1860124" y="485658"/>
                </a:cubicBezTo>
                <a:cubicBezTo>
                  <a:pt x="1903785" y="354675"/>
                  <a:pt x="1892342" y="409166"/>
                  <a:pt x="1640668" y="656346"/>
                </a:cubicBezTo>
                <a:cubicBezTo>
                  <a:pt x="1207958" y="1081329"/>
                  <a:pt x="1143610" y="1155136"/>
                  <a:pt x="775036" y="1643898"/>
                </a:cubicBezTo>
                <a:cubicBezTo>
                  <a:pt x="722101" y="1714094"/>
                  <a:pt x="681483" y="1793020"/>
                  <a:pt x="628732" y="1863354"/>
                </a:cubicBezTo>
                <a:cubicBezTo>
                  <a:pt x="619940" y="1875076"/>
                  <a:pt x="581064" y="1897312"/>
                  <a:pt x="592156" y="1887738"/>
                </a:cubicBezTo>
                <a:cubicBezTo>
                  <a:pt x="989245" y="1544987"/>
                  <a:pt x="1423701" y="1242017"/>
                  <a:pt x="1786972" y="863610"/>
                </a:cubicBezTo>
                <a:cubicBezTo>
                  <a:pt x="1884508" y="762010"/>
                  <a:pt x="1997719" y="673416"/>
                  <a:pt x="2079580" y="558810"/>
                </a:cubicBezTo>
                <a:cubicBezTo>
                  <a:pt x="2099900" y="530362"/>
                  <a:pt x="2115820" y="498186"/>
                  <a:pt x="2140540" y="473466"/>
                </a:cubicBezTo>
                <a:cubicBezTo>
                  <a:pt x="2153391" y="460615"/>
                  <a:pt x="2128780" y="509159"/>
                  <a:pt x="2116156" y="522234"/>
                </a:cubicBezTo>
                <a:cubicBezTo>
                  <a:pt x="1786803" y="863350"/>
                  <a:pt x="1448893" y="1196102"/>
                  <a:pt x="1116412" y="1534170"/>
                </a:cubicBezTo>
                <a:cubicBezTo>
                  <a:pt x="965274" y="1687848"/>
                  <a:pt x="814704" y="1842094"/>
                  <a:pt x="665308" y="1997466"/>
                </a:cubicBezTo>
                <a:cubicBezTo>
                  <a:pt x="611493" y="2053433"/>
                  <a:pt x="447541" y="2218307"/>
                  <a:pt x="506812" y="2168154"/>
                </a:cubicBezTo>
                <a:cubicBezTo>
                  <a:pt x="982300" y="1765818"/>
                  <a:pt x="1485683" y="1394301"/>
                  <a:pt x="1933276" y="961146"/>
                </a:cubicBezTo>
                <a:cubicBezTo>
                  <a:pt x="2059260" y="839226"/>
                  <a:pt x="2187259" y="719355"/>
                  <a:pt x="2311228" y="595386"/>
                </a:cubicBezTo>
                <a:cubicBezTo>
                  <a:pt x="2362069" y="544545"/>
                  <a:pt x="2484235" y="370133"/>
                  <a:pt x="2457532" y="436890"/>
                </a:cubicBezTo>
                <a:cubicBezTo>
                  <a:pt x="2423114" y="522935"/>
                  <a:pt x="2349653" y="588204"/>
                  <a:pt x="2286844" y="656346"/>
                </a:cubicBezTo>
                <a:cubicBezTo>
                  <a:pt x="1856060" y="1123706"/>
                  <a:pt x="1429628" y="1595115"/>
                  <a:pt x="994492" y="2058426"/>
                </a:cubicBezTo>
                <a:cubicBezTo>
                  <a:pt x="864649" y="2196676"/>
                  <a:pt x="726268" y="2326650"/>
                  <a:pt x="592156" y="2460762"/>
                </a:cubicBezTo>
                <a:cubicBezTo>
                  <a:pt x="539324" y="2513594"/>
                  <a:pt x="384362" y="2675402"/>
                  <a:pt x="433660" y="2619258"/>
                </a:cubicBezTo>
                <a:cubicBezTo>
                  <a:pt x="1265665" y="1671696"/>
                  <a:pt x="683726" y="2268659"/>
                  <a:pt x="2274652" y="1046490"/>
                </a:cubicBezTo>
                <a:cubicBezTo>
                  <a:pt x="2421635" y="933576"/>
                  <a:pt x="2588321" y="841743"/>
                  <a:pt x="2713564" y="705114"/>
                </a:cubicBezTo>
                <a:cubicBezTo>
                  <a:pt x="2758268" y="656346"/>
                  <a:pt x="2905755" y="527131"/>
                  <a:pt x="2847676" y="558810"/>
                </a:cubicBezTo>
                <a:cubicBezTo>
                  <a:pt x="2702095" y="638218"/>
                  <a:pt x="2565643" y="737284"/>
                  <a:pt x="2445340" y="851418"/>
                </a:cubicBezTo>
                <a:cubicBezTo>
                  <a:pt x="1771962" y="1490264"/>
                  <a:pt x="1126575" y="2157991"/>
                  <a:pt x="470236" y="2814330"/>
                </a:cubicBezTo>
                <a:cubicBezTo>
                  <a:pt x="338140" y="2946426"/>
                  <a:pt x="192179" y="3067217"/>
                  <a:pt x="80092" y="3216666"/>
                </a:cubicBezTo>
                <a:cubicBezTo>
                  <a:pt x="55708" y="3249178"/>
                  <a:pt x="-23722" y="3340875"/>
                  <a:pt x="6940" y="3314202"/>
                </a:cubicBezTo>
                <a:cubicBezTo>
                  <a:pt x="536831" y="2853240"/>
                  <a:pt x="1056527" y="2380685"/>
                  <a:pt x="1579708" y="1912122"/>
                </a:cubicBezTo>
                <a:cubicBezTo>
                  <a:pt x="1796180" y="1718249"/>
                  <a:pt x="2009117" y="1520448"/>
                  <a:pt x="2225884" y="1326906"/>
                </a:cubicBezTo>
                <a:cubicBezTo>
                  <a:pt x="2350507" y="1215635"/>
                  <a:pt x="2485700" y="1115858"/>
                  <a:pt x="2603836" y="997722"/>
                </a:cubicBezTo>
                <a:cubicBezTo>
                  <a:pt x="2636348" y="965210"/>
                  <a:pt x="2731755" y="865676"/>
                  <a:pt x="2701372" y="900186"/>
                </a:cubicBezTo>
                <a:cubicBezTo>
                  <a:pt x="2012679" y="1682405"/>
                  <a:pt x="1254047" y="2407296"/>
                  <a:pt x="628732" y="3241050"/>
                </a:cubicBezTo>
                <a:cubicBezTo>
                  <a:pt x="592156" y="3289818"/>
                  <a:pt x="475899" y="3430459"/>
                  <a:pt x="519004" y="3387354"/>
                </a:cubicBezTo>
                <a:cubicBezTo>
                  <a:pt x="2034046" y="1872312"/>
                  <a:pt x="1316164" y="2576605"/>
                  <a:pt x="2164924" y="1668282"/>
                </a:cubicBezTo>
                <a:cubicBezTo>
                  <a:pt x="2392065" y="1425201"/>
                  <a:pt x="2428320" y="1408814"/>
                  <a:pt x="2603836" y="1192794"/>
                </a:cubicBezTo>
                <a:cubicBezTo>
                  <a:pt x="2662275" y="1120869"/>
                  <a:pt x="2716631" y="1045704"/>
                  <a:pt x="2774524" y="973338"/>
                </a:cubicBezTo>
                <a:cubicBezTo>
                  <a:pt x="2814181" y="923767"/>
                  <a:pt x="2949264" y="791821"/>
                  <a:pt x="2896444" y="827034"/>
                </a:cubicBezTo>
                <a:cubicBezTo>
                  <a:pt x="2462525" y="1116313"/>
                  <a:pt x="3194332" y="623194"/>
                  <a:pt x="1982044" y="1936506"/>
                </a:cubicBezTo>
                <a:cubicBezTo>
                  <a:pt x="555373" y="3482066"/>
                  <a:pt x="-337407" y="3829893"/>
                  <a:pt x="433660" y="3521466"/>
                </a:cubicBezTo>
                <a:cubicBezTo>
                  <a:pt x="640924" y="3330458"/>
                  <a:pt x="833552" y="3122231"/>
                  <a:pt x="1055452" y="2948442"/>
                </a:cubicBezTo>
                <a:cubicBezTo>
                  <a:pt x="1752956" y="2402167"/>
                  <a:pt x="2478678" y="1892912"/>
                  <a:pt x="3189052" y="1363482"/>
                </a:cubicBezTo>
                <a:cubicBezTo>
                  <a:pt x="3495571" y="1135039"/>
                  <a:pt x="3616408" y="1050505"/>
                  <a:pt x="3871804" y="827034"/>
                </a:cubicBezTo>
                <a:cubicBezTo>
                  <a:pt x="3882831" y="817385"/>
                  <a:pt x="3846527" y="842088"/>
                  <a:pt x="3835228" y="851418"/>
                </a:cubicBezTo>
                <a:cubicBezTo>
                  <a:pt x="2960515" y="1573658"/>
                  <a:pt x="1952174" y="2160330"/>
                  <a:pt x="1213948" y="3021594"/>
                </a:cubicBezTo>
                <a:cubicBezTo>
                  <a:pt x="1189564" y="3050042"/>
                  <a:pt x="1114726" y="3133849"/>
                  <a:pt x="1140796" y="3106938"/>
                </a:cubicBezTo>
                <a:lnTo>
                  <a:pt x="2347804" y="1851162"/>
                </a:lnTo>
                <a:cubicBezTo>
                  <a:pt x="2521800" y="1667293"/>
                  <a:pt x="2859868" y="1290330"/>
                  <a:pt x="2859868" y="1290330"/>
                </a:cubicBezTo>
                <a:cubicBezTo>
                  <a:pt x="3215115" y="366689"/>
                  <a:pt x="2993015" y="1014642"/>
                  <a:pt x="1092028" y="2802138"/>
                </a:cubicBezTo>
                <a:cubicBezTo>
                  <a:pt x="876384" y="3004908"/>
                  <a:pt x="174824" y="3454819"/>
                  <a:pt x="470236" y="3436122"/>
                </a:cubicBezTo>
                <a:cubicBezTo>
                  <a:pt x="1045957" y="3399684"/>
                  <a:pt x="1545362" y="3011090"/>
                  <a:pt x="2055196" y="2741178"/>
                </a:cubicBezTo>
                <a:cubicBezTo>
                  <a:pt x="3665028" y="1888914"/>
                  <a:pt x="3452351" y="2069280"/>
                  <a:pt x="4261948" y="1144026"/>
                </a:cubicBezTo>
                <a:cubicBezTo>
                  <a:pt x="4277087" y="1126725"/>
                  <a:pt x="4232453" y="1180262"/>
                  <a:pt x="4213180" y="1192794"/>
                </a:cubicBezTo>
                <a:cubicBezTo>
                  <a:pt x="3325754" y="1769820"/>
                  <a:pt x="819160" y="3684103"/>
                  <a:pt x="1543132" y="2911866"/>
                </a:cubicBezTo>
                <a:cubicBezTo>
                  <a:pt x="1786972" y="2651770"/>
                  <a:pt x="2018108" y="2379152"/>
                  <a:pt x="2274652" y="2131578"/>
                </a:cubicBezTo>
                <a:cubicBezTo>
                  <a:pt x="2599834" y="1817766"/>
                  <a:pt x="2957010" y="1538562"/>
                  <a:pt x="3286588" y="1229370"/>
                </a:cubicBezTo>
                <a:cubicBezTo>
                  <a:pt x="3351861" y="1168135"/>
                  <a:pt x="3527718" y="966895"/>
                  <a:pt x="3457276" y="1022106"/>
                </a:cubicBezTo>
                <a:cubicBezTo>
                  <a:pt x="1330657" y="2688916"/>
                  <a:pt x="658508" y="2849558"/>
                  <a:pt x="1530940" y="2631450"/>
                </a:cubicBezTo>
                <a:cubicBezTo>
                  <a:pt x="1994236" y="2387610"/>
                  <a:pt x="2472850" y="2170885"/>
                  <a:pt x="2920828" y="1899930"/>
                </a:cubicBezTo>
                <a:cubicBezTo>
                  <a:pt x="3482146" y="1560423"/>
                  <a:pt x="4027609" y="1193380"/>
                  <a:pt x="4554556" y="802650"/>
                </a:cubicBezTo>
                <a:cubicBezTo>
                  <a:pt x="4629710" y="746924"/>
                  <a:pt x="4785130" y="511351"/>
                  <a:pt x="4713052" y="571002"/>
                </a:cubicBezTo>
                <a:cubicBezTo>
                  <a:pt x="3700726" y="1408789"/>
                  <a:pt x="2454908" y="2050170"/>
                  <a:pt x="1726012" y="3143514"/>
                </a:cubicBezTo>
                <a:cubicBezTo>
                  <a:pt x="1717884" y="3155706"/>
                  <a:pt x="1689730" y="3188642"/>
                  <a:pt x="1701628" y="3180090"/>
                </a:cubicBezTo>
                <a:cubicBezTo>
                  <a:pt x="1842875" y="3078568"/>
                  <a:pt x="1984740" y="2977060"/>
                  <a:pt x="2116156" y="2863098"/>
                </a:cubicBezTo>
                <a:cubicBezTo>
                  <a:pt x="2801821" y="2268497"/>
                  <a:pt x="3127640" y="2046234"/>
                  <a:pt x="3579196" y="1436634"/>
                </a:cubicBezTo>
                <a:cubicBezTo>
                  <a:pt x="3598089" y="1411128"/>
                  <a:pt x="3528333" y="1474996"/>
                  <a:pt x="3506044" y="1497594"/>
                </a:cubicBezTo>
                <a:cubicBezTo>
                  <a:pt x="3235610" y="1771784"/>
                  <a:pt x="2961291" y="2042472"/>
                  <a:pt x="2701372" y="2326650"/>
                </a:cubicBezTo>
                <a:cubicBezTo>
                  <a:pt x="2655722" y="2376560"/>
                  <a:pt x="2534972" y="2534261"/>
                  <a:pt x="2591644" y="2497338"/>
                </a:cubicBezTo>
                <a:cubicBezTo>
                  <a:pt x="2912409" y="2288355"/>
                  <a:pt x="3204477" y="2038235"/>
                  <a:pt x="3506044" y="1802394"/>
                </a:cubicBezTo>
                <a:cubicBezTo>
                  <a:pt x="3522050" y="1789876"/>
                  <a:pt x="3557071" y="1739341"/>
                  <a:pt x="3542620" y="1753626"/>
                </a:cubicBezTo>
                <a:cubicBezTo>
                  <a:pt x="3174752" y="2117266"/>
                  <a:pt x="2811100" y="2485146"/>
                  <a:pt x="2445340" y="2850906"/>
                </a:cubicBezTo>
                <a:cubicBezTo>
                  <a:pt x="2429084" y="2867162"/>
                  <a:pt x="2377728" y="2912842"/>
                  <a:pt x="2396572" y="2899674"/>
                </a:cubicBezTo>
                <a:cubicBezTo>
                  <a:pt x="3071196" y="2428250"/>
                  <a:pt x="5034364" y="937259"/>
                  <a:pt x="4420444" y="1485402"/>
                </a:cubicBezTo>
                <a:lnTo>
                  <a:pt x="3737692" y="2095002"/>
                </a:lnTo>
                <a:cubicBezTo>
                  <a:pt x="3299762" y="2482196"/>
                  <a:pt x="1972339" y="3628001"/>
                  <a:pt x="2420956" y="3253242"/>
                </a:cubicBezTo>
                <a:cubicBezTo>
                  <a:pt x="3087452" y="2696474"/>
                  <a:pt x="3932105" y="2301083"/>
                  <a:pt x="4420444" y="1582938"/>
                </a:cubicBezTo>
                <a:cubicBezTo>
                  <a:pt x="4489532" y="1481338"/>
                  <a:pt x="4719071" y="1195988"/>
                  <a:pt x="4627708" y="1278138"/>
                </a:cubicBezTo>
                <a:cubicBezTo>
                  <a:pt x="4054959" y="1793130"/>
                  <a:pt x="2377065" y="3379584"/>
                  <a:pt x="2969596" y="2887482"/>
                </a:cubicBezTo>
                <a:cubicBezTo>
                  <a:pt x="4131261" y="1922709"/>
                  <a:pt x="3462020" y="2503761"/>
                  <a:pt x="4944700" y="1107450"/>
                </a:cubicBezTo>
                <a:cubicBezTo>
                  <a:pt x="5367160" y="227325"/>
                  <a:pt x="5235226" y="568085"/>
                  <a:pt x="3798652" y="2326650"/>
                </a:cubicBezTo>
                <a:cubicBezTo>
                  <a:pt x="3747943" y="2388725"/>
                  <a:pt x="3612943" y="2582449"/>
                  <a:pt x="3676732" y="2533914"/>
                </a:cubicBezTo>
                <a:cubicBezTo>
                  <a:pt x="4327021" y="2039129"/>
                  <a:pt x="4727775" y="1450918"/>
                  <a:pt x="5249500" y="814842"/>
                </a:cubicBezTo>
                <a:cubicBezTo>
                  <a:pt x="5393855" y="165243"/>
                  <a:pt x="5710272" y="-1179599"/>
                  <a:pt x="4005916" y="2229114"/>
                </a:cubicBezTo>
                <a:cubicBezTo>
                  <a:pt x="3993724" y="2253498"/>
                  <a:pt x="3951083" y="2322512"/>
                  <a:pt x="3969340" y="2302266"/>
                </a:cubicBezTo>
                <a:cubicBezTo>
                  <a:pt x="4397427" y="1827556"/>
                  <a:pt x="4746242" y="1272832"/>
                  <a:pt x="5237308" y="863610"/>
                </a:cubicBezTo>
                <a:cubicBezTo>
                  <a:pt x="5261692" y="843290"/>
                  <a:pt x="5329724" y="777423"/>
                  <a:pt x="5310460" y="802650"/>
                </a:cubicBezTo>
                <a:cubicBezTo>
                  <a:pt x="4950275" y="1274320"/>
                  <a:pt x="4601327" y="1755789"/>
                  <a:pt x="4213180" y="2204730"/>
                </a:cubicBezTo>
                <a:cubicBezTo>
                  <a:pt x="3925614" y="2537336"/>
                  <a:pt x="3120110" y="2736567"/>
                  <a:pt x="3286588" y="3143514"/>
                </a:cubicBezTo>
                <a:cubicBezTo>
                  <a:pt x="3442376" y="3524329"/>
                  <a:pt x="3988805" y="2713090"/>
                  <a:pt x="4322908" y="2472954"/>
                </a:cubicBezTo>
                <a:cubicBezTo>
                  <a:pt x="4769791" y="2151757"/>
                  <a:pt x="5206401" y="1815402"/>
                  <a:pt x="5627452" y="1461018"/>
                </a:cubicBezTo>
                <a:cubicBezTo>
                  <a:pt x="5696489" y="1402912"/>
                  <a:pt x="5862883" y="1194408"/>
                  <a:pt x="5785948" y="1241562"/>
                </a:cubicBezTo>
                <a:cubicBezTo>
                  <a:pt x="5461626" y="1440340"/>
                  <a:pt x="5165372" y="1682725"/>
                  <a:pt x="4871548" y="1924314"/>
                </a:cubicBezTo>
                <a:cubicBezTo>
                  <a:pt x="4250498" y="2434955"/>
                  <a:pt x="3647149" y="2966841"/>
                  <a:pt x="3042748" y="3497082"/>
                </a:cubicBezTo>
                <a:cubicBezTo>
                  <a:pt x="2984383" y="3548286"/>
                  <a:pt x="2824213" y="3717002"/>
                  <a:pt x="2884252" y="3667770"/>
                </a:cubicBezTo>
                <a:cubicBezTo>
                  <a:pt x="3770633" y="2940937"/>
                  <a:pt x="4304122" y="2355781"/>
                  <a:pt x="5188540" y="1485402"/>
                </a:cubicBezTo>
                <a:cubicBezTo>
                  <a:pt x="5233244" y="1391930"/>
                  <a:pt x="5399868" y="1135898"/>
                  <a:pt x="5322652" y="1204986"/>
                </a:cubicBezTo>
                <a:cubicBezTo>
                  <a:pt x="5122152" y="1384381"/>
                  <a:pt x="3993724" y="2784856"/>
                  <a:pt x="3993724" y="2911866"/>
                </a:cubicBezTo>
                <a:cubicBezTo>
                  <a:pt x="3993724" y="3239919"/>
                  <a:pt x="4484849" y="2476722"/>
                  <a:pt x="4725244" y="2253498"/>
                </a:cubicBezTo>
                <a:cubicBezTo>
                  <a:pt x="4769418" y="2212479"/>
                  <a:pt x="4061889" y="2773722"/>
                  <a:pt x="4298524" y="2765562"/>
                </a:cubicBezTo>
                <a:cubicBezTo>
                  <a:pt x="4646504" y="2753563"/>
                  <a:pt x="5328268" y="1936517"/>
                  <a:pt x="5468956" y="1790202"/>
                </a:cubicBezTo>
                <a:cubicBezTo>
                  <a:pt x="5575185" y="1152830"/>
                  <a:pt x="5500427" y="1681891"/>
                  <a:pt x="4335100" y="2997210"/>
                </a:cubicBezTo>
                <a:cubicBezTo>
                  <a:pt x="4304372" y="3031893"/>
                  <a:pt x="4213573" y="3135884"/>
                  <a:pt x="4249756" y="3106938"/>
                </a:cubicBezTo>
                <a:cubicBezTo>
                  <a:pt x="4467987" y="2932353"/>
                  <a:pt x="4660162" y="2725981"/>
                  <a:pt x="4883740" y="2558298"/>
                </a:cubicBezTo>
                <a:cubicBezTo>
                  <a:pt x="4930629" y="2523131"/>
                  <a:pt x="4820271" y="2656908"/>
                  <a:pt x="4786204" y="2704602"/>
                </a:cubicBezTo>
                <a:cubicBezTo>
                  <a:pt x="4725244" y="2789946"/>
                  <a:pt x="4507238" y="3002672"/>
                  <a:pt x="4603324" y="2960634"/>
                </a:cubicBezTo>
                <a:cubicBezTo>
                  <a:pt x="4821509" y="2865178"/>
                  <a:pt x="5007949" y="2702313"/>
                  <a:pt x="5176348" y="2533914"/>
                </a:cubicBezTo>
                <a:cubicBezTo>
                  <a:pt x="6111309" y="1598953"/>
                  <a:pt x="5959858" y="1699533"/>
                  <a:pt x="5651836" y="1875546"/>
                </a:cubicBezTo>
                <a:cubicBezTo>
                  <a:pt x="5383612" y="2192538"/>
                  <a:pt x="5110607" y="2505546"/>
                  <a:pt x="4847164" y="2826522"/>
                </a:cubicBezTo>
                <a:cubicBezTo>
                  <a:pt x="4540456" y="3200212"/>
                  <a:pt x="4462562" y="3210755"/>
                  <a:pt x="4664284" y="3143514"/>
                </a:cubicBezTo>
                <a:cubicBezTo>
                  <a:pt x="4924380" y="2944378"/>
                  <a:pt x="5209256" y="2773991"/>
                  <a:pt x="5444572" y="2546106"/>
                </a:cubicBezTo>
                <a:cubicBezTo>
                  <a:pt x="5599328" y="2396237"/>
                  <a:pt x="5953682" y="1850947"/>
                  <a:pt x="5822524" y="2021850"/>
                </a:cubicBezTo>
                <a:cubicBezTo>
                  <a:pt x="5557284" y="2367466"/>
                  <a:pt x="5237071" y="2680692"/>
                  <a:pt x="5042236" y="3070362"/>
                </a:cubicBezTo>
                <a:cubicBezTo>
                  <a:pt x="5009724" y="3135386"/>
                  <a:pt x="4877201" y="3292434"/>
                  <a:pt x="4944700" y="3265434"/>
                </a:cubicBezTo>
                <a:cubicBezTo>
                  <a:pt x="5162379" y="3178362"/>
                  <a:pt x="5320220" y="2980138"/>
                  <a:pt x="5529916" y="2875290"/>
                </a:cubicBezTo>
                <a:cubicBezTo>
                  <a:pt x="5575462" y="2852517"/>
                  <a:pt x="5408809" y="3026529"/>
                  <a:pt x="5456764" y="3009402"/>
                </a:cubicBezTo>
                <a:lnTo>
                  <a:pt x="5798140" y="2887482"/>
                </a:lnTo>
                <a:cubicBezTo>
                  <a:pt x="6209890" y="2475732"/>
                  <a:pt x="5998315" y="2665467"/>
                  <a:pt x="5737180" y="3045978"/>
                </a:cubicBezTo>
                <a:cubicBezTo>
                  <a:pt x="5686694" y="3119544"/>
                  <a:pt x="5528830" y="3327118"/>
                  <a:pt x="5603068" y="3277626"/>
                </a:cubicBezTo>
                <a:cubicBezTo>
                  <a:pt x="5699780" y="3213151"/>
                  <a:pt x="5741244" y="3090682"/>
                  <a:pt x="5810332" y="2997210"/>
                </a:cubicBezTo>
                <a:cubicBezTo>
                  <a:pt x="5971739" y="2553340"/>
                  <a:pt x="5713099" y="3303071"/>
                  <a:pt x="5664028" y="3131322"/>
                </a:cubicBezTo>
                <a:cubicBezTo>
                  <a:pt x="5628075" y="3005486"/>
                  <a:pt x="5960269" y="2740827"/>
                  <a:pt x="5834716" y="2777754"/>
                </a:cubicBezTo>
                <a:lnTo>
                  <a:pt x="5420188" y="2899674"/>
                </a:lnTo>
                <a:cubicBezTo>
                  <a:pt x="5265756" y="3025658"/>
                  <a:pt x="5155060" y="3256394"/>
                  <a:pt x="4956892" y="3277626"/>
                </a:cubicBezTo>
                <a:cubicBezTo>
                  <a:pt x="4836748" y="3290499"/>
                  <a:pt x="5028048" y="3045901"/>
                  <a:pt x="5078812" y="2936250"/>
                </a:cubicBezTo>
                <a:cubicBezTo>
                  <a:pt x="5383636" y="2277830"/>
                  <a:pt x="5190665" y="2832340"/>
                  <a:pt x="5298268" y="2509530"/>
                </a:cubicBezTo>
              </a:path>
            </a:pathLst>
          </a:custGeom>
          <a:noFill/>
          <a:ln w="2159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Google Shape;85;p13"/>
          <p:cNvSpPr/>
          <p:nvPr/>
        </p:nvSpPr>
        <p:spPr>
          <a:xfrm>
            <a:off x="4077072" y="368762"/>
            <a:ext cx="2752938" cy="623798"/>
          </a:xfrm>
          <a:prstGeom prst="rect">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i="0" u="none" strike="noStrike" cap="none"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Exploring external factors</a:t>
            </a:r>
            <a:endParaRPr lang="en-GB" sz="2400" dirty="0">
              <a:latin typeface="Century" panose="02040604050505020304" pitchFamily="18" charset="0"/>
            </a:endParaRPr>
          </a:p>
        </p:txBody>
      </p:sp>
      <p:sp>
        <p:nvSpPr>
          <p:cNvPr id="37" name="Google Shape;105;p13"/>
          <p:cNvSpPr txBox="1"/>
          <p:nvPr/>
        </p:nvSpPr>
        <p:spPr>
          <a:xfrm>
            <a:off x="261113" y="9140455"/>
            <a:ext cx="2951863"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Follow us on Twitter </a:t>
            </a:r>
            <a:r>
              <a:rPr lang="en-GB"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@PsychMapping</a:t>
            </a:r>
            <a:endParaRPr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endParaRPr>
          </a:p>
        </p:txBody>
      </p:sp>
      <p:sp>
        <p:nvSpPr>
          <p:cNvPr id="7" name="Google Shape;113;p14"/>
          <p:cNvSpPr/>
          <p:nvPr/>
        </p:nvSpPr>
        <p:spPr>
          <a:xfrm>
            <a:off x="260648" y="2090967"/>
            <a:ext cx="6336704" cy="1493881"/>
          </a:xfrm>
          <a:prstGeom prst="rect">
            <a:avLst/>
          </a:prstGeom>
          <a:no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Identify key </a:t>
            </a:r>
            <a:r>
              <a:rPr lang="en-GB" sz="2400"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societal and organisation influences</a:t>
            </a:r>
            <a:r>
              <a:rPr lang="en-GB" sz="24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 that you think are most relevant to exploring today's topic.</a:t>
            </a:r>
          </a:p>
        </p:txBody>
      </p:sp>
      <p:sp>
        <p:nvSpPr>
          <p:cNvPr id="8" name="Google Shape;114;p14"/>
          <p:cNvSpPr/>
          <p:nvPr/>
        </p:nvSpPr>
        <p:spPr>
          <a:xfrm>
            <a:off x="260648" y="7257256"/>
            <a:ext cx="6336704" cy="1667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You could mention </a:t>
            </a:r>
            <a:r>
              <a:rPr lang="en-US" altLang="en-GB" sz="20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culture, politics, societies, </a:t>
            </a:r>
            <a:r>
              <a:rPr lang="en-GB" sz="20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clubs, federations, professional associations, governments, Olympic committees, academies, schools, institutes and universities, finances, health services, sport culture, religion, media, </a:t>
            </a:r>
            <a:r>
              <a:rPr lang="en-US" altLang="en-GB" sz="20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personal contracts, sponsorships, grants,</a:t>
            </a:r>
            <a:r>
              <a:rPr lang="en-GB" sz="2000" dirty="0">
                <a:solidFill>
                  <a:schemeClr val="dk1"/>
                </a:solidFill>
                <a:latin typeface="Times New Roman" panose="02020603050405020304"/>
                <a:ea typeface="Times New Roman" panose="02020603050405020304"/>
                <a:cs typeface="Times New Roman" panose="02020603050405020304"/>
                <a:sym typeface="Times New Roman" panose="02020603050405020304"/>
              </a:rPr>
              <a:t>…</a:t>
            </a:r>
          </a:p>
        </p:txBody>
      </p:sp>
      <p:pic>
        <p:nvPicPr>
          <p:cNvPr id="9" name="Google Shape;169;p15" descr="Libros"/>
          <p:cNvPicPr preferRelativeResize="0"/>
          <p:nvPr/>
        </p:nvPicPr>
        <p:blipFill rotWithShape="1">
          <a:blip r:embed="rId2"/>
          <a:srcRect/>
          <a:stretch>
            <a:fillRect/>
          </a:stretch>
        </p:blipFill>
        <p:spPr>
          <a:xfrm>
            <a:off x="2051757" y="4209942"/>
            <a:ext cx="914400" cy="914400"/>
          </a:xfrm>
          <a:prstGeom prst="rect">
            <a:avLst/>
          </a:prstGeom>
          <a:noFill/>
          <a:ln>
            <a:noFill/>
          </a:ln>
        </p:spPr>
      </p:pic>
      <p:pic>
        <p:nvPicPr>
          <p:cNvPr id="10" name="Google Shape;170;p15" descr="Maletín"/>
          <p:cNvPicPr preferRelativeResize="0"/>
          <p:nvPr/>
        </p:nvPicPr>
        <p:blipFill rotWithShape="1">
          <a:blip r:embed="rId3"/>
          <a:srcRect/>
          <a:stretch>
            <a:fillRect/>
          </a:stretch>
        </p:blipFill>
        <p:spPr>
          <a:xfrm>
            <a:off x="2435845" y="6104684"/>
            <a:ext cx="914400" cy="914400"/>
          </a:xfrm>
          <a:prstGeom prst="rect">
            <a:avLst/>
          </a:prstGeom>
          <a:noFill/>
          <a:ln>
            <a:noFill/>
          </a:ln>
        </p:spPr>
      </p:pic>
      <p:pic>
        <p:nvPicPr>
          <p:cNvPr id="11" name="Google Shape;171;p15" descr="Edificio"/>
          <p:cNvPicPr preferRelativeResize="0"/>
          <p:nvPr/>
        </p:nvPicPr>
        <p:blipFill rotWithShape="1">
          <a:blip r:embed="rId4"/>
          <a:srcRect/>
          <a:stretch>
            <a:fillRect/>
          </a:stretch>
        </p:blipFill>
        <p:spPr>
          <a:xfrm>
            <a:off x="5065759" y="5925498"/>
            <a:ext cx="914400" cy="914400"/>
          </a:xfrm>
          <a:prstGeom prst="rect">
            <a:avLst/>
          </a:prstGeom>
          <a:noFill/>
          <a:ln>
            <a:noFill/>
          </a:ln>
        </p:spPr>
      </p:pic>
      <p:pic>
        <p:nvPicPr>
          <p:cNvPr id="12" name="Google Shape;172;p15" descr="Euro"/>
          <p:cNvPicPr preferRelativeResize="0"/>
          <p:nvPr/>
        </p:nvPicPr>
        <p:blipFill rotWithShape="1">
          <a:blip r:embed="rId5"/>
          <a:srcRect/>
          <a:stretch>
            <a:fillRect/>
          </a:stretch>
        </p:blipFill>
        <p:spPr>
          <a:xfrm>
            <a:off x="3619872" y="5823776"/>
            <a:ext cx="914400" cy="914400"/>
          </a:xfrm>
          <a:prstGeom prst="rect">
            <a:avLst/>
          </a:prstGeom>
          <a:noFill/>
          <a:ln>
            <a:noFill/>
          </a:ln>
        </p:spPr>
      </p:pic>
      <p:pic>
        <p:nvPicPr>
          <p:cNvPr id="13" name="Google Shape;173;p15" descr="Templo griego"/>
          <p:cNvPicPr preferRelativeResize="0"/>
          <p:nvPr/>
        </p:nvPicPr>
        <p:blipFill rotWithShape="1">
          <a:blip r:embed="rId6"/>
          <a:srcRect/>
          <a:stretch>
            <a:fillRect/>
          </a:stretch>
        </p:blipFill>
        <p:spPr>
          <a:xfrm>
            <a:off x="1910267" y="5144846"/>
            <a:ext cx="914400" cy="914400"/>
          </a:xfrm>
          <a:prstGeom prst="rect">
            <a:avLst/>
          </a:prstGeom>
          <a:noFill/>
          <a:ln>
            <a:noFill/>
          </a:ln>
        </p:spPr>
      </p:pic>
      <p:pic>
        <p:nvPicPr>
          <p:cNvPr id="14" name="Google Shape;174;p15" descr="Grupo de personas"/>
          <p:cNvPicPr preferRelativeResize="0"/>
          <p:nvPr/>
        </p:nvPicPr>
        <p:blipFill rotWithShape="1">
          <a:blip r:embed="rId7"/>
          <a:srcRect/>
          <a:stretch>
            <a:fillRect/>
          </a:stretch>
        </p:blipFill>
        <p:spPr>
          <a:xfrm>
            <a:off x="3456017" y="3752742"/>
            <a:ext cx="914400" cy="914400"/>
          </a:xfrm>
          <a:prstGeom prst="rect">
            <a:avLst/>
          </a:prstGeom>
          <a:noFill/>
          <a:ln>
            <a:noFill/>
          </a:ln>
        </p:spPr>
      </p:pic>
      <p:pic>
        <p:nvPicPr>
          <p:cNvPr id="15" name="Google Shape;175;p15" descr="Hospital"/>
          <p:cNvPicPr preferRelativeResize="0"/>
          <p:nvPr/>
        </p:nvPicPr>
        <p:blipFill rotWithShape="1">
          <a:blip r:embed="rId8"/>
          <a:srcRect/>
          <a:stretch>
            <a:fillRect/>
          </a:stretch>
        </p:blipFill>
        <p:spPr>
          <a:xfrm>
            <a:off x="947053" y="3547078"/>
            <a:ext cx="914400" cy="914400"/>
          </a:xfrm>
          <a:prstGeom prst="rect">
            <a:avLst/>
          </a:prstGeom>
          <a:noFill/>
          <a:ln>
            <a:noFill/>
          </a:ln>
        </p:spPr>
      </p:pic>
      <p:pic>
        <p:nvPicPr>
          <p:cNvPr id="16" name="Google Shape;176;p15" descr="Internet"/>
          <p:cNvPicPr preferRelativeResize="0"/>
          <p:nvPr/>
        </p:nvPicPr>
        <p:blipFill rotWithShape="1">
          <a:blip r:embed="rId9"/>
          <a:srcRect/>
          <a:stretch>
            <a:fillRect/>
          </a:stretch>
        </p:blipFill>
        <p:spPr>
          <a:xfrm>
            <a:off x="4859761" y="4845514"/>
            <a:ext cx="914400" cy="914400"/>
          </a:xfrm>
          <a:prstGeom prst="rect">
            <a:avLst/>
          </a:prstGeom>
          <a:noFill/>
          <a:ln>
            <a:noFill/>
          </a:ln>
        </p:spPr>
      </p:pic>
      <p:pic>
        <p:nvPicPr>
          <p:cNvPr id="17" name="Google Shape;177;p15" descr="Marketing"/>
          <p:cNvPicPr preferRelativeResize="0"/>
          <p:nvPr/>
        </p:nvPicPr>
        <p:blipFill rotWithShape="1">
          <a:blip r:embed="rId10"/>
          <a:srcRect/>
          <a:stretch>
            <a:fillRect/>
          </a:stretch>
        </p:blipFill>
        <p:spPr>
          <a:xfrm>
            <a:off x="4914431" y="3699588"/>
            <a:ext cx="914400" cy="914400"/>
          </a:xfrm>
          <a:prstGeom prst="rect">
            <a:avLst/>
          </a:prstGeom>
          <a:noFill/>
          <a:ln>
            <a:noFill/>
          </a:ln>
        </p:spPr>
      </p:pic>
      <p:pic>
        <p:nvPicPr>
          <p:cNvPr id="18" name="Google Shape;178;p15" descr="Profesor"/>
          <p:cNvPicPr preferRelativeResize="0"/>
          <p:nvPr/>
        </p:nvPicPr>
        <p:blipFill rotWithShape="1">
          <a:blip r:embed="rId11"/>
          <a:srcRect/>
          <a:stretch>
            <a:fillRect/>
          </a:stretch>
        </p:blipFill>
        <p:spPr>
          <a:xfrm>
            <a:off x="3734191" y="4743405"/>
            <a:ext cx="914400" cy="914400"/>
          </a:xfrm>
          <a:prstGeom prst="rect">
            <a:avLst/>
          </a:prstGeom>
          <a:noFill/>
          <a:ln>
            <a:noFill/>
          </a:ln>
        </p:spPr>
      </p:pic>
      <p:pic>
        <p:nvPicPr>
          <p:cNvPr id="19" name="Google Shape;179;p15" descr="Radio"/>
          <p:cNvPicPr preferRelativeResize="0"/>
          <p:nvPr/>
        </p:nvPicPr>
        <p:blipFill rotWithShape="1">
          <a:blip r:embed="rId12"/>
          <a:srcRect/>
          <a:stretch>
            <a:fillRect/>
          </a:stretch>
        </p:blipFill>
        <p:spPr>
          <a:xfrm>
            <a:off x="729491" y="6128083"/>
            <a:ext cx="914400" cy="914400"/>
          </a:xfrm>
          <a:prstGeom prst="rect">
            <a:avLst/>
          </a:prstGeom>
          <a:noFill/>
          <a:ln>
            <a:noFill/>
          </a:ln>
        </p:spPr>
      </p:pic>
      <p:pic>
        <p:nvPicPr>
          <p:cNvPr id="20" name="Google Shape;180;p15" descr="Estetoscopio"/>
          <p:cNvPicPr preferRelativeResize="0"/>
          <p:nvPr/>
        </p:nvPicPr>
        <p:blipFill rotWithShape="1">
          <a:blip r:embed="rId13"/>
          <a:srcRect/>
          <a:stretch>
            <a:fillRect/>
          </a:stretch>
        </p:blipFill>
        <p:spPr>
          <a:xfrm>
            <a:off x="356790" y="4778425"/>
            <a:ext cx="914400" cy="914400"/>
          </a:xfrm>
          <a:prstGeom prst="rect">
            <a:avLst/>
          </a:prstGeom>
          <a:noFill/>
          <a:ln>
            <a:noFill/>
          </a:ln>
        </p:spPr>
      </p:pic>
      <p:sp>
        <p:nvSpPr>
          <p:cNvPr id="22" name="Google Shape;105;p13"/>
          <p:cNvSpPr txBox="1"/>
          <p:nvPr/>
        </p:nvSpPr>
        <p:spPr>
          <a:xfrm>
            <a:off x="3789505" y="9131246"/>
            <a:ext cx="2951863" cy="64629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Find out more about us:</a:t>
            </a:r>
          </a:p>
          <a:p>
            <a:pPr marL="0" marR="0" lvl="0" indent="0" algn="r" rtl="0">
              <a:spcBef>
                <a:spcPts val="0"/>
              </a:spcBef>
              <a:spcAft>
                <a:spcPts val="0"/>
              </a:spcAft>
              <a:buNone/>
            </a:pPr>
            <a:r>
              <a:rPr lang="en-GB"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www.psychmapping.com</a:t>
            </a:r>
            <a:endParaRPr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endParaRPr>
          </a:p>
        </p:txBody>
      </p:sp>
      <p:pic>
        <p:nvPicPr>
          <p:cNvPr id="23" name="Picture 22"/>
          <p:cNvPicPr>
            <a:picLocks noChangeAspect="1"/>
          </p:cNvPicPr>
          <p:nvPr/>
        </p:nvPicPr>
        <p:blipFill>
          <a:blip r:embed="rId14"/>
          <a:stretch>
            <a:fillRect/>
          </a:stretch>
        </p:blipFill>
        <p:spPr>
          <a:xfrm>
            <a:off x="116632" y="186504"/>
            <a:ext cx="1444579" cy="1886176"/>
          </a:xfrm>
          <a:prstGeom prst="rect">
            <a:avLst/>
          </a:prstGeom>
        </p:spPr>
      </p:pic>
      <p:sp>
        <p:nvSpPr>
          <p:cNvPr id="21" name="TextBox 20"/>
          <p:cNvSpPr txBox="1"/>
          <p:nvPr/>
        </p:nvSpPr>
        <p:spPr>
          <a:xfrm>
            <a:off x="6430849" y="0"/>
            <a:ext cx="441146" cy="369332"/>
          </a:xfrm>
          <a:prstGeom prst="rect">
            <a:avLst/>
          </a:prstGeom>
          <a:noFill/>
        </p:spPr>
        <p:txBody>
          <a:bodyPr wrap="none" lIns="91440" tIns="45720" rIns="91440" bIns="45720" rtlCol="0" anchor="t">
            <a:spAutoFit/>
          </a:bodyPr>
          <a:lstStyle/>
          <a:p>
            <a:r>
              <a:rPr lang="es-ES" dirty="0">
                <a:latin typeface="Century"/>
              </a:rPr>
              <a:t>08</a:t>
            </a:r>
            <a:endParaRPr lang="es-ES" dirty="0">
              <a:latin typeface="Century" panose="02040604050505020304" pitchFamily="18" charset="0"/>
            </a:endParaRPr>
          </a:p>
        </p:txBody>
      </p:sp>
      <p:cxnSp>
        <p:nvCxnSpPr>
          <p:cNvPr id="24" name="Straight Connector 23"/>
          <p:cNvCxnSpPr/>
          <p:nvPr/>
        </p:nvCxnSpPr>
        <p:spPr>
          <a:xfrm>
            <a:off x="1561211" y="1352600"/>
            <a:ext cx="5268799" cy="0"/>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0" y="8913440"/>
            <a:ext cx="6871995"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858000" cy="990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Freeform: Shape 2"/>
          <p:cNvSpPr/>
          <p:nvPr/>
        </p:nvSpPr>
        <p:spPr>
          <a:xfrm>
            <a:off x="382581" y="3557832"/>
            <a:ext cx="6029810" cy="3676670"/>
          </a:xfrm>
          <a:custGeom>
            <a:avLst/>
            <a:gdLst>
              <a:gd name="connsiteX0" fmla="*/ 592156 w 6029810"/>
              <a:gd name="connsiteY0" fmla="*/ 900186 h 3676670"/>
              <a:gd name="connsiteX1" fmla="*/ 519004 w 6029810"/>
              <a:gd name="connsiteY1" fmla="*/ 997722 h 3676670"/>
              <a:gd name="connsiteX2" fmla="*/ 482428 w 6029810"/>
              <a:gd name="connsiteY2" fmla="*/ 1058682 h 3676670"/>
              <a:gd name="connsiteX3" fmla="*/ 579964 w 6029810"/>
              <a:gd name="connsiteY3" fmla="*/ 997722 h 3676670"/>
              <a:gd name="connsiteX4" fmla="*/ 896956 w 6029810"/>
              <a:gd name="connsiteY4" fmla="*/ 729498 h 3676670"/>
              <a:gd name="connsiteX5" fmla="*/ 1055452 w 6029810"/>
              <a:gd name="connsiteY5" fmla="*/ 546618 h 3676670"/>
              <a:gd name="connsiteX6" fmla="*/ 1116412 w 6029810"/>
              <a:gd name="connsiteY6" fmla="*/ 473466 h 3676670"/>
              <a:gd name="connsiteX7" fmla="*/ 1140796 w 6029810"/>
              <a:gd name="connsiteY7" fmla="*/ 436890 h 3676670"/>
              <a:gd name="connsiteX8" fmla="*/ 909148 w 6029810"/>
              <a:gd name="connsiteY8" fmla="*/ 668538 h 3676670"/>
              <a:gd name="connsiteX9" fmla="*/ 628732 w 6029810"/>
              <a:gd name="connsiteY9" fmla="*/ 1131834 h 3676670"/>
              <a:gd name="connsiteX10" fmla="*/ 592156 w 6029810"/>
              <a:gd name="connsiteY10" fmla="*/ 1278138 h 3676670"/>
              <a:gd name="connsiteX11" fmla="*/ 1433404 w 6029810"/>
              <a:gd name="connsiteY11" fmla="*/ 510042 h 3676670"/>
              <a:gd name="connsiteX12" fmla="*/ 1628476 w 6029810"/>
              <a:gd name="connsiteY12" fmla="*/ 351546 h 3676670"/>
              <a:gd name="connsiteX13" fmla="*/ 1445596 w 6029810"/>
              <a:gd name="connsiteY13" fmla="*/ 473466 h 3676670"/>
              <a:gd name="connsiteX14" fmla="*/ 799420 w 6029810"/>
              <a:gd name="connsiteY14" fmla="*/ 1229370 h 3676670"/>
              <a:gd name="connsiteX15" fmla="*/ 628732 w 6029810"/>
              <a:gd name="connsiteY15" fmla="*/ 1485402 h 3676670"/>
              <a:gd name="connsiteX16" fmla="*/ 592156 w 6029810"/>
              <a:gd name="connsiteY16" fmla="*/ 1570746 h 3676670"/>
              <a:gd name="connsiteX17" fmla="*/ 1604092 w 6029810"/>
              <a:gd name="connsiteY17" fmla="*/ 753882 h 3676670"/>
              <a:gd name="connsiteX18" fmla="*/ 1774780 w 6029810"/>
              <a:gd name="connsiteY18" fmla="*/ 571002 h 3676670"/>
              <a:gd name="connsiteX19" fmla="*/ 1860124 w 6029810"/>
              <a:gd name="connsiteY19" fmla="*/ 485658 h 3676670"/>
              <a:gd name="connsiteX20" fmla="*/ 1640668 w 6029810"/>
              <a:gd name="connsiteY20" fmla="*/ 656346 h 3676670"/>
              <a:gd name="connsiteX21" fmla="*/ 775036 w 6029810"/>
              <a:gd name="connsiteY21" fmla="*/ 1643898 h 3676670"/>
              <a:gd name="connsiteX22" fmla="*/ 628732 w 6029810"/>
              <a:gd name="connsiteY22" fmla="*/ 1863354 h 3676670"/>
              <a:gd name="connsiteX23" fmla="*/ 592156 w 6029810"/>
              <a:gd name="connsiteY23" fmla="*/ 1887738 h 3676670"/>
              <a:gd name="connsiteX24" fmla="*/ 1786972 w 6029810"/>
              <a:gd name="connsiteY24" fmla="*/ 863610 h 3676670"/>
              <a:gd name="connsiteX25" fmla="*/ 2079580 w 6029810"/>
              <a:gd name="connsiteY25" fmla="*/ 558810 h 3676670"/>
              <a:gd name="connsiteX26" fmla="*/ 2140540 w 6029810"/>
              <a:gd name="connsiteY26" fmla="*/ 473466 h 3676670"/>
              <a:gd name="connsiteX27" fmla="*/ 2116156 w 6029810"/>
              <a:gd name="connsiteY27" fmla="*/ 522234 h 3676670"/>
              <a:gd name="connsiteX28" fmla="*/ 1116412 w 6029810"/>
              <a:gd name="connsiteY28" fmla="*/ 1534170 h 3676670"/>
              <a:gd name="connsiteX29" fmla="*/ 665308 w 6029810"/>
              <a:gd name="connsiteY29" fmla="*/ 1997466 h 3676670"/>
              <a:gd name="connsiteX30" fmla="*/ 506812 w 6029810"/>
              <a:gd name="connsiteY30" fmla="*/ 2168154 h 3676670"/>
              <a:gd name="connsiteX31" fmla="*/ 1933276 w 6029810"/>
              <a:gd name="connsiteY31" fmla="*/ 961146 h 3676670"/>
              <a:gd name="connsiteX32" fmla="*/ 2311228 w 6029810"/>
              <a:gd name="connsiteY32" fmla="*/ 595386 h 3676670"/>
              <a:gd name="connsiteX33" fmla="*/ 2457532 w 6029810"/>
              <a:gd name="connsiteY33" fmla="*/ 436890 h 3676670"/>
              <a:gd name="connsiteX34" fmla="*/ 2286844 w 6029810"/>
              <a:gd name="connsiteY34" fmla="*/ 656346 h 3676670"/>
              <a:gd name="connsiteX35" fmla="*/ 994492 w 6029810"/>
              <a:gd name="connsiteY35" fmla="*/ 2058426 h 3676670"/>
              <a:gd name="connsiteX36" fmla="*/ 592156 w 6029810"/>
              <a:gd name="connsiteY36" fmla="*/ 2460762 h 3676670"/>
              <a:gd name="connsiteX37" fmla="*/ 433660 w 6029810"/>
              <a:gd name="connsiteY37" fmla="*/ 2619258 h 3676670"/>
              <a:gd name="connsiteX38" fmla="*/ 2274652 w 6029810"/>
              <a:gd name="connsiteY38" fmla="*/ 1046490 h 3676670"/>
              <a:gd name="connsiteX39" fmla="*/ 2713564 w 6029810"/>
              <a:gd name="connsiteY39" fmla="*/ 705114 h 3676670"/>
              <a:gd name="connsiteX40" fmla="*/ 2847676 w 6029810"/>
              <a:gd name="connsiteY40" fmla="*/ 558810 h 3676670"/>
              <a:gd name="connsiteX41" fmla="*/ 2445340 w 6029810"/>
              <a:gd name="connsiteY41" fmla="*/ 851418 h 3676670"/>
              <a:gd name="connsiteX42" fmla="*/ 470236 w 6029810"/>
              <a:gd name="connsiteY42" fmla="*/ 2814330 h 3676670"/>
              <a:gd name="connsiteX43" fmla="*/ 80092 w 6029810"/>
              <a:gd name="connsiteY43" fmla="*/ 3216666 h 3676670"/>
              <a:gd name="connsiteX44" fmla="*/ 6940 w 6029810"/>
              <a:gd name="connsiteY44" fmla="*/ 3314202 h 3676670"/>
              <a:gd name="connsiteX45" fmla="*/ 1579708 w 6029810"/>
              <a:gd name="connsiteY45" fmla="*/ 1912122 h 3676670"/>
              <a:gd name="connsiteX46" fmla="*/ 2225884 w 6029810"/>
              <a:gd name="connsiteY46" fmla="*/ 1326906 h 3676670"/>
              <a:gd name="connsiteX47" fmla="*/ 2603836 w 6029810"/>
              <a:gd name="connsiteY47" fmla="*/ 997722 h 3676670"/>
              <a:gd name="connsiteX48" fmla="*/ 2701372 w 6029810"/>
              <a:gd name="connsiteY48" fmla="*/ 900186 h 3676670"/>
              <a:gd name="connsiteX49" fmla="*/ 628732 w 6029810"/>
              <a:gd name="connsiteY49" fmla="*/ 3241050 h 3676670"/>
              <a:gd name="connsiteX50" fmla="*/ 519004 w 6029810"/>
              <a:gd name="connsiteY50" fmla="*/ 3387354 h 3676670"/>
              <a:gd name="connsiteX51" fmla="*/ 2164924 w 6029810"/>
              <a:gd name="connsiteY51" fmla="*/ 1668282 h 3676670"/>
              <a:gd name="connsiteX52" fmla="*/ 2603836 w 6029810"/>
              <a:gd name="connsiteY52" fmla="*/ 1192794 h 3676670"/>
              <a:gd name="connsiteX53" fmla="*/ 2774524 w 6029810"/>
              <a:gd name="connsiteY53" fmla="*/ 973338 h 3676670"/>
              <a:gd name="connsiteX54" fmla="*/ 2896444 w 6029810"/>
              <a:gd name="connsiteY54" fmla="*/ 827034 h 3676670"/>
              <a:gd name="connsiteX55" fmla="*/ 1982044 w 6029810"/>
              <a:gd name="connsiteY55" fmla="*/ 1936506 h 3676670"/>
              <a:gd name="connsiteX56" fmla="*/ 433660 w 6029810"/>
              <a:gd name="connsiteY56" fmla="*/ 3521466 h 3676670"/>
              <a:gd name="connsiteX57" fmla="*/ 1055452 w 6029810"/>
              <a:gd name="connsiteY57" fmla="*/ 2948442 h 3676670"/>
              <a:gd name="connsiteX58" fmla="*/ 3189052 w 6029810"/>
              <a:gd name="connsiteY58" fmla="*/ 1363482 h 3676670"/>
              <a:gd name="connsiteX59" fmla="*/ 3871804 w 6029810"/>
              <a:gd name="connsiteY59" fmla="*/ 827034 h 3676670"/>
              <a:gd name="connsiteX60" fmla="*/ 3835228 w 6029810"/>
              <a:gd name="connsiteY60" fmla="*/ 851418 h 3676670"/>
              <a:gd name="connsiteX61" fmla="*/ 1213948 w 6029810"/>
              <a:gd name="connsiteY61" fmla="*/ 3021594 h 3676670"/>
              <a:gd name="connsiteX62" fmla="*/ 1140796 w 6029810"/>
              <a:gd name="connsiteY62" fmla="*/ 3106938 h 3676670"/>
              <a:gd name="connsiteX63" fmla="*/ 2347804 w 6029810"/>
              <a:gd name="connsiteY63" fmla="*/ 1851162 h 3676670"/>
              <a:gd name="connsiteX64" fmla="*/ 2859868 w 6029810"/>
              <a:gd name="connsiteY64" fmla="*/ 1290330 h 3676670"/>
              <a:gd name="connsiteX65" fmla="*/ 1092028 w 6029810"/>
              <a:gd name="connsiteY65" fmla="*/ 2802138 h 3676670"/>
              <a:gd name="connsiteX66" fmla="*/ 470236 w 6029810"/>
              <a:gd name="connsiteY66" fmla="*/ 3436122 h 3676670"/>
              <a:gd name="connsiteX67" fmla="*/ 2055196 w 6029810"/>
              <a:gd name="connsiteY67" fmla="*/ 2741178 h 3676670"/>
              <a:gd name="connsiteX68" fmla="*/ 4261948 w 6029810"/>
              <a:gd name="connsiteY68" fmla="*/ 1144026 h 3676670"/>
              <a:gd name="connsiteX69" fmla="*/ 4213180 w 6029810"/>
              <a:gd name="connsiteY69" fmla="*/ 1192794 h 3676670"/>
              <a:gd name="connsiteX70" fmla="*/ 1543132 w 6029810"/>
              <a:gd name="connsiteY70" fmla="*/ 2911866 h 3676670"/>
              <a:gd name="connsiteX71" fmla="*/ 2274652 w 6029810"/>
              <a:gd name="connsiteY71" fmla="*/ 2131578 h 3676670"/>
              <a:gd name="connsiteX72" fmla="*/ 3286588 w 6029810"/>
              <a:gd name="connsiteY72" fmla="*/ 1229370 h 3676670"/>
              <a:gd name="connsiteX73" fmla="*/ 3457276 w 6029810"/>
              <a:gd name="connsiteY73" fmla="*/ 1022106 h 3676670"/>
              <a:gd name="connsiteX74" fmla="*/ 1530940 w 6029810"/>
              <a:gd name="connsiteY74" fmla="*/ 2631450 h 3676670"/>
              <a:gd name="connsiteX75" fmla="*/ 2920828 w 6029810"/>
              <a:gd name="connsiteY75" fmla="*/ 1899930 h 3676670"/>
              <a:gd name="connsiteX76" fmla="*/ 4554556 w 6029810"/>
              <a:gd name="connsiteY76" fmla="*/ 802650 h 3676670"/>
              <a:gd name="connsiteX77" fmla="*/ 4713052 w 6029810"/>
              <a:gd name="connsiteY77" fmla="*/ 571002 h 3676670"/>
              <a:gd name="connsiteX78" fmla="*/ 1726012 w 6029810"/>
              <a:gd name="connsiteY78" fmla="*/ 3143514 h 3676670"/>
              <a:gd name="connsiteX79" fmla="*/ 1701628 w 6029810"/>
              <a:gd name="connsiteY79" fmla="*/ 3180090 h 3676670"/>
              <a:gd name="connsiteX80" fmla="*/ 2116156 w 6029810"/>
              <a:gd name="connsiteY80" fmla="*/ 2863098 h 3676670"/>
              <a:gd name="connsiteX81" fmla="*/ 3579196 w 6029810"/>
              <a:gd name="connsiteY81" fmla="*/ 1436634 h 3676670"/>
              <a:gd name="connsiteX82" fmla="*/ 3506044 w 6029810"/>
              <a:gd name="connsiteY82" fmla="*/ 1497594 h 3676670"/>
              <a:gd name="connsiteX83" fmla="*/ 2701372 w 6029810"/>
              <a:gd name="connsiteY83" fmla="*/ 2326650 h 3676670"/>
              <a:gd name="connsiteX84" fmla="*/ 2591644 w 6029810"/>
              <a:gd name="connsiteY84" fmla="*/ 2497338 h 3676670"/>
              <a:gd name="connsiteX85" fmla="*/ 3506044 w 6029810"/>
              <a:gd name="connsiteY85" fmla="*/ 1802394 h 3676670"/>
              <a:gd name="connsiteX86" fmla="*/ 3542620 w 6029810"/>
              <a:gd name="connsiteY86" fmla="*/ 1753626 h 3676670"/>
              <a:gd name="connsiteX87" fmla="*/ 2445340 w 6029810"/>
              <a:gd name="connsiteY87" fmla="*/ 2850906 h 3676670"/>
              <a:gd name="connsiteX88" fmla="*/ 2396572 w 6029810"/>
              <a:gd name="connsiteY88" fmla="*/ 2899674 h 3676670"/>
              <a:gd name="connsiteX89" fmla="*/ 4420444 w 6029810"/>
              <a:gd name="connsiteY89" fmla="*/ 1485402 h 3676670"/>
              <a:gd name="connsiteX90" fmla="*/ 3737692 w 6029810"/>
              <a:gd name="connsiteY90" fmla="*/ 2095002 h 3676670"/>
              <a:gd name="connsiteX91" fmla="*/ 2420956 w 6029810"/>
              <a:gd name="connsiteY91" fmla="*/ 3253242 h 3676670"/>
              <a:gd name="connsiteX92" fmla="*/ 4420444 w 6029810"/>
              <a:gd name="connsiteY92" fmla="*/ 1582938 h 3676670"/>
              <a:gd name="connsiteX93" fmla="*/ 4627708 w 6029810"/>
              <a:gd name="connsiteY93" fmla="*/ 1278138 h 3676670"/>
              <a:gd name="connsiteX94" fmla="*/ 2969596 w 6029810"/>
              <a:gd name="connsiteY94" fmla="*/ 2887482 h 3676670"/>
              <a:gd name="connsiteX95" fmla="*/ 4944700 w 6029810"/>
              <a:gd name="connsiteY95" fmla="*/ 1107450 h 3676670"/>
              <a:gd name="connsiteX96" fmla="*/ 3798652 w 6029810"/>
              <a:gd name="connsiteY96" fmla="*/ 2326650 h 3676670"/>
              <a:gd name="connsiteX97" fmla="*/ 3676732 w 6029810"/>
              <a:gd name="connsiteY97" fmla="*/ 2533914 h 3676670"/>
              <a:gd name="connsiteX98" fmla="*/ 5249500 w 6029810"/>
              <a:gd name="connsiteY98" fmla="*/ 814842 h 3676670"/>
              <a:gd name="connsiteX99" fmla="*/ 4005916 w 6029810"/>
              <a:gd name="connsiteY99" fmla="*/ 2229114 h 3676670"/>
              <a:gd name="connsiteX100" fmla="*/ 3969340 w 6029810"/>
              <a:gd name="connsiteY100" fmla="*/ 2302266 h 3676670"/>
              <a:gd name="connsiteX101" fmla="*/ 5237308 w 6029810"/>
              <a:gd name="connsiteY101" fmla="*/ 863610 h 3676670"/>
              <a:gd name="connsiteX102" fmla="*/ 5310460 w 6029810"/>
              <a:gd name="connsiteY102" fmla="*/ 802650 h 3676670"/>
              <a:gd name="connsiteX103" fmla="*/ 4213180 w 6029810"/>
              <a:gd name="connsiteY103" fmla="*/ 2204730 h 3676670"/>
              <a:gd name="connsiteX104" fmla="*/ 3286588 w 6029810"/>
              <a:gd name="connsiteY104" fmla="*/ 3143514 h 3676670"/>
              <a:gd name="connsiteX105" fmla="*/ 4322908 w 6029810"/>
              <a:gd name="connsiteY105" fmla="*/ 2472954 h 3676670"/>
              <a:gd name="connsiteX106" fmla="*/ 5627452 w 6029810"/>
              <a:gd name="connsiteY106" fmla="*/ 1461018 h 3676670"/>
              <a:gd name="connsiteX107" fmla="*/ 5785948 w 6029810"/>
              <a:gd name="connsiteY107" fmla="*/ 1241562 h 3676670"/>
              <a:gd name="connsiteX108" fmla="*/ 4871548 w 6029810"/>
              <a:gd name="connsiteY108" fmla="*/ 1924314 h 3676670"/>
              <a:gd name="connsiteX109" fmla="*/ 3042748 w 6029810"/>
              <a:gd name="connsiteY109" fmla="*/ 3497082 h 3676670"/>
              <a:gd name="connsiteX110" fmla="*/ 2884252 w 6029810"/>
              <a:gd name="connsiteY110" fmla="*/ 3667770 h 3676670"/>
              <a:gd name="connsiteX111" fmla="*/ 5188540 w 6029810"/>
              <a:gd name="connsiteY111" fmla="*/ 1485402 h 3676670"/>
              <a:gd name="connsiteX112" fmla="*/ 5322652 w 6029810"/>
              <a:gd name="connsiteY112" fmla="*/ 1204986 h 3676670"/>
              <a:gd name="connsiteX113" fmla="*/ 3993724 w 6029810"/>
              <a:gd name="connsiteY113" fmla="*/ 2911866 h 3676670"/>
              <a:gd name="connsiteX114" fmla="*/ 4725244 w 6029810"/>
              <a:gd name="connsiteY114" fmla="*/ 2253498 h 3676670"/>
              <a:gd name="connsiteX115" fmla="*/ 4298524 w 6029810"/>
              <a:gd name="connsiteY115" fmla="*/ 2765562 h 3676670"/>
              <a:gd name="connsiteX116" fmla="*/ 5468956 w 6029810"/>
              <a:gd name="connsiteY116" fmla="*/ 1790202 h 3676670"/>
              <a:gd name="connsiteX117" fmla="*/ 4335100 w 6029810"/>
              <a:gd name="connsiteY117" fmla="*/ 2997210 h 3676670"/>
              <a:gd name="connsiteX118" fmla="*/ 4249756 w 6029810"/>
              <a:gd name="connsiteY118" fmla="*/ 3106938 h 3676670"/>
              <a:gd name="connsiteX119" fmla="*/ 4883740 w 6029810"/>
              <a:gd name="connsiteY119" fmla="*/ 2558298 h 3676670"/>
              <a:gd name="connsiteX120" fmla="*/ 4786204 w 6029810"/>
              <a:gd name="connsiteY120" fmla="*/ 2704602 h 3676670"/>
              <a:gd name="connsiteX121" fmla="*/ 4603324 w 6029810"/>
              <a:gd name="connsiteY121" fmla="*/ 2960634 h 3676670"/>
              <a:gd name="connsiteX122" fmla="*/ 5176348 w 6029810"/>
              <a:gd name="connsiteY122" fmla="*/ 2533914 h 3676670"/>
              <a:gd name="connsiteX123" fmla="*/ 5651836 w 6029810"/>
              <a:gd name="connsiteY123" fmla="*/ 1875546 h 3676670"/>
              <a:gd name="connsiteX124" fmla="*/ 4847164 w 6029810"/>
              <a:gd name="connsiteY124" fmla="*/ 2826522 h 3676670"/>
              <a:gd name="connsiteX125" fmla="*/ 4664284 w 6029810"/>
              <a:gd name="connsiteY125" fmla="*/ 3143514 h 3676670"/>
              <a:gd name="connsiteX126" fmla="*/ 5444572 w 6029810"/>
              <a:gd name="connsiteY126" fmla="*/ 2546106 h 3676670"/>
              <a:gd name="connsiteX127" fmla="*/ 5822524 w 6029810"/>
              <a:gd name="connsiteY127" fmla="*/ 2021850 h 3676670"/>
              <a:gd name="connsiteX128" fmla="*/ 5042236 w 6029810"/>
              <a:gd name="connsiteY128" fmla="*/ 3070362 h 3676670"/>
              <a:gd name="connsiteX129" fmla="*/ 4944700 w 6029810"/>
              <a:gd name="connsiteY129" fmla="*/ 3265434 h 3676670"/>
              <a:gd name="connsiteX130" fmla="*/ 5529916 w 6029810"/>
              <a:gd name="connsiteY130" fmla="*/ 2875290 h 3676670"/>
              <a:gd name="connsiteX131" fmla="*/ 5456764 w 6029810"/>
              <a:gd name="connsiteY131" fmla="*/ 3009402 h 3676670"/>
              <a:gd name="connsiteX132" fmla="*/ 5798140 w 6029810"/>
              <a:gd name="connsiteY132" fmla="*/ 2887482 h 3676670"/>
              <a:gd name="connsiteX133" fmla="*/ 5737180 w 6029810"/>
              <a:gd name="connsiteY133" fmla="*/ 3045978 h 3676670"/>
              <a:gd name="connsiteX134" fmla="*/ 5603068 w 6029810"/>
              <a:gd name="connsiteY134" fmla="*/ 3277626 h 3676670"/>
              <a:gd name="connsiteX135" fmla="*/ 5810332 w 6029810"/>
              <a:gd name="connsiteY135" fmla="*/ 2997210 h 3676670"/>
              <a:gd name="connsiteX136" fmla="*/ 5664028 w 6029810"/>
              <a:gd name="connsiteY136" fmla="*/ 3131322 h 3676670"/>
              <a:gd name="connsiteX137" fmla="*/ 5834716 w 6029810"/>
              <a:gd name="connsiteY137" fmla="*/ 2777754 h 3676670"/>
              <a:gd name="connsiteX138" fmla="*/ 5420188 w 6029810"/>
              <a:gd name="connsiteY138" fmla="*/ 2899674 h 3676670"/>
              <a:gd name="connsiteX139" fmla="*/ 4956892 w 6029810"/>
              <a:gd name="connsiteY139" fmla="*/ 3277626 h 3676670"/>
              <a:gd name="connsiteX140" fmla="*/ 5078812 w 6029810"/>
              <a:gd name="connsiteY140" fmla="*/ 2936250 h 3676670"/>
              <a:gd name="connsiteX141" fmla="*/ 5298268 w 6029810"/>
              <a:gd name="connsiteY141" fmla="*/ 2509530 h 367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029810" h="3676670">
                <a:moveTo>
                  <a:pt x="592156" y="900186"/>
                </a:moveTo>
                <a:cubicBezTo>
                  <a:pt x="553931" y="947967"/>
                  <a:pt x="546732" y="953358"/>
                  <a:pt x="519004" y="997722"/>
                </a:cubicBezTo>
                <a:cubicBezTo>
                  <a:pt x="506445" y="1017817"/>
                  <a:pt x="458731" y="1058682"/>
                  <a:pt x="482428" y="1058682"/>
                </a:cubicBezTo>
                <a:cubicBezTo>
                  <a:pt x="520768" y="1058682"/>
                  <a:pt x="549940" y="1021565"/>
                  <a:pt x="579964" y="997722"/>
                </a:cubicBezTo>
                <a:cubicBezTo>
                  <a:pt x="688358" y="911644"/>
                  <a:pt x="809306" y="836625"/>
                  <a:pt x="896956" y="729498"/>
                </a:cubicBezTo>
                <a:cubicBezTo>
                  <a:pt x="1246386" y="302417"/>
                  <a:pt x="876231" y="745753"/>
                  <a:pt x="1055452" y="546618"/>
                </a:cubicBezTo>
                <a:cubicBezTo>
                  <a:pt x="1076686" y="523025"/>
                  <a:pt x="1096925" y="498521"/>
                  <a:pt x="1116412" y="473466"/>
                </a:cubicBezTo>
                <a:cubicBezTo>
                  <a:pt x="1125408" y="461900"/>
                  <a:pt x="1151466" y="426847"/>
                  <a:pt x="1140796" y="436890"/>
                </a:cubicBezTo>
                <a:cubicBezTo>
                  <a:pt x="1061277" y="511732"/>
                  <a:pt x="979488" y="585010"/>
                  <a:pt x="909148" y="668538"/>
                </a:cubicBezTo>
                <a:cubicBezTo>
                  <a:pt x="781290" y="820369"/>
                  <a:pt x="719699" y="958996"/>
                  <a:pt x="628732" y="1131834"/>
                </a:cubicBezTo>
                <a:cubicBezTo>
                  <a:pt x="616540" y="1180602"/>
                  <a:pt x="549632" y="1304946"/>
                  <a:pt x="592156" y="1278138"/>
                </a:cubicBezTo>
                <a:cubicBezTo>
                  <a:pt x="1201915" y="893725"/>
                  <a:pt x="1052281" y="880578"/>
                  <a:pt x="1433404" y="510042"/>
                </a:cubicBezTo>
                <a:cubicBezTo>
                  <a:pt x="1493475" y="451640"/>
                  <a:pt x="1698186" y="305072"/>
                  <a:pt x="1628476" y="351546"/>
                </a:cubicBezTo>
                <a:cubicBezTo>
                  <a:pt x="1567516" y="392186"/>
                  <a:pt x="1501755" y="426414"/>
                  <a:pt x="1445596" y="473466"/>
                </a:cubicBezTo>
                <a:cubicBezTo>
                  <a:pt x="1144278" y="725922"/>
                  <a:pt x="1052479" y="880710"/>
                  <a:pt x="799420" y="1229370"/>
                </a:cubicBezTo>
                <a:cubicBezTo>
                  <a:pt x="739170" y="1312381"/>
                  <a:pt x="681964" y="1397726"/>
                  <a:pt x="628732" y="1485402"/>
                </a:cubicBezTo>
                <a:cubicBezTo>
                  <a:pt x="612669" y="1511858"/>
                  <a:pt x="566624" y="1588240"/>
                  <a:pt x="592156" y="1570746"/>
                </a:cubicBezTo>
                <a:cubicBezTo>
                  <a:pt x="956696" y="1320968"/>
                  <a:pt x="1281033" y="1048436"/>
                  <a:pt x="1604092" y="753882"/>
                </a:cubicBezTo>
                <a:cubicBezTo>
                  <a:pt x="1730590" y="638546"/>
                  <a:pt x="1669694" y="684171"/>
                  <a:pt x="1774780" y="571002"/>
                </a:cubicBezTo>
                <a:cubicBezTo>
                  <a:pt x="1802156" y="541521"/>
                  <a:pt x="1831676" y="514106"/>
                  <a:pt x="1860124" y="485658"/>
                </a:cubicBezTo>
                <a:cubicBezTo>
                  <a:pt x="1903785" y="354675"/>
                  <a:pt x="1892342" y="409166"/>
                  <a:pt x="1640668" y="656346"/>
                </a:cubicBezTo>
                <a:cubicBezTo>
                  <a:pt x="1207958" y="1081329"/>
                  <a:pt x="1143610" y="1155136"/>
                  <a:pt x="775036" y="1643898"/>
                </a:cubicBezTo>
                <a:cubicBezTo>
                  <a:pt x="722101" y="1714094"/>
                  <a:pt x="681483" y="1793020"/>
                  <a:pt x="628732" y="1863354"/>
                </a:cubicBezTo>
                <a:cubicBezTo>
                  <a:pt x="619940" y="1875076"/>
                  <a:pt x="581064" y="1897312"/>
                  <a:pt x="592156" y="1887738"/>
                </a:cubicBezTo>
                <a:cubicBezTo>
                  <a:pt x="989245" y="1544987"/>
                  <a:pt x="1423701" y="1242017"/>
                  <a:pt x="1786972" y="863610"/>
                </a:cubicBezTo>
                <a:cubicBezTo>
                  <a:pt x="1884508" y="762010"/>
                  <a:pt x="1997719" y="673416"/>
                  <a:pt x="2079580" y="558810"/>
                </a:cubicBezTo>
                <a:cubicBezTo>
                  <a:pt x="2099900" y="530362"/>
                  <a:pt x="2115820" y="498186"/>
                  <a:pt x="2140540" y="473466"/>
                </a:cubicBezTo>
                <a:cubicBezTo>
                  <a:pt x="2153391" y="460615"/>
                  <a:pt x="2128780" y="509159"/>
                  <a:pt x="2116156" y="522234"/>
                </a:cubicBezTo>
                <a:cubicBezTo>
                  <a:pt x="1786803" y="863350"/>
                  <a:pt x="1448893" y="1196102"/>
                  <a:pt x="1116412" y="1534170"/>
                </a:cubicBezTo>
                <a:cubicBezTo>
                  <a:pt x="965274" y="1687848"/>
                  <a:pt x="814704" y="1842094"/>
                  <a:pt x="665308" y="1997466"/>
                </a:cubicBezTo>
                <a:cubicBezTo>
                  <a:pt x="611493" y="2053433"/>
                  <a:pt x="447541" y="2218307"/>
                  <a:pt x="506812" y="2168154"/>
                </a:cubicBezTo>
                <a:cubicBezTo>
                  <a:pt x="982300" y="1765818"/>
                  <a:pt x="1485683" y="1394301"/>
                  <a:pt x="1933276" y="961146"/>
                </a:cubicBezTo>
                <a:cubicBezTo>
                  <a:pt x="2059260" y="839226"/>
                  <a:pt x="2187259" y="719355"/>
                  <a:pt x="2311228" y="595386"/>
                </a:cubicBezTo>
                <a:cubicBezTo>
                  <a:pt x="2362069" y="544545"/>
                  <a:pt x="2484235" y="370133"/>
                  <a:pt x="2457532" y="436890"/>
                </a:cubicBezTo>
                <a:cubicBezTo>
                  <a:pt x="2423114" y="522935"/>
                  <a:pt x="2349653" y="588204"/>
                  <a:pt x="2286844" y="656346"/>
                </a:cubicBezTo>
                <a:cubicBezTo>
                  <a:pt x="1856060" y="1123706"/>
                  <a:pt x="1429628" y="1595115"/>
                  <a:pt x="994492" y="2058426"/>
                </a:cubicBezTo>
                <a:cubicBezTo>
                  <a:pt x="864649" y="2196676"/>
                  <a:pt x="726268" y="2326650"/>
                  <a:pt x="592156" y="2460762"/>
                </a:cubicBezTo>
                <a:cubicBezTo>
                  <a:pt x="539324" y="2513594"/>
                  <a:pt x="384362" y="2675402"/>
                  <a:pt x="433660" y="2619258"/>
                </a:cubicBezTo>
                <a:cubicBezTo>
                  <a:pt x="1265665" y="1671696"/>
                  <a:pt x="683726" y="2268659"/>
                  <a:pt x="2274652" y="1046490"/>
                </a:cubicBezTo>
                <a:cubicBezTo>
                  <a:pt x="2421635" y="933576"/>
                  <a:pt x="2588321" y="841743"/>
                  <a:pt x="2713564" y="705114"/>
                </a:cubicBezTo>
                <a:cubicBezTo>
                  <a:pt x="2758268" y="656346"/>
                  <a:pt x="2905755" y="527131"/>
                  <a:pt x="2847676" y="558810"/>
                </a:cubicBezTo>
                <a:cubicBezTo>
                  <a:pt x="2702095" y="638218"/>
                  <a:pt x="2565643" y="737284"/>
                  <a:pt x="2445340" y="851418"/>
                </a:cubicBezTo>
                <a:cubicBezTo>
                  <a:pt x="1771962" y="1490264"/>
                  <a:pt x="1126575" y="2157991"/>
                  <a:pt x="470236" y="2814330"/>
                </a:cubicBezTo>
                <a:cubicBezTo>
                  <a:pt x="338140" y="2946426"/>
                  <a:pt x="192179" y="3067217"/>
                  <a:pt x="80092" y="3216666"/>
                </a:cubicBezTo>
                <a:cubicBezTo>
                  <a:pt x="55708" y="3249178"/>
                  <a:pt x="-23722" y="3340875"/>
                  <a:pt x="6940" y="3314202"/>
                </a:cubicBezTo>
                <a:cubicBezTo>
                  <a:pt x="536831" y="2853240"/>
                  <a:pt x="1056527" y="2380685"/>
                  <a:pt x="1579708" y="1912122"/>
                </a:cubicBezTo>
                <a:cubicBezTo>
                  <a:pt x="1796180" y="1718249"/>
                  <a:pt x="2009117" y="1520448"/>
                  <a:pt x="2225884" y="1326906"/>
                </a:cubicBezTo>
                <a:cubicBezTo>
                  <a:pt x="2350507" y="1215635"/>
                  <a:pt x="2485700" y="1115858"/>
                  <a:pt x="2603836" y="997722"/>
                </a:cubicBezTo>
                <a:cubicBezTo>
                  <a:pt x="2636348" y="965210"/>
                  <a:pt x="2731755" y="865676"/>
                  <a:pt x="2701372" y="900186"/>
                </a:cubicBezTo>
                <a:cubicBezTo>
                  <a:pt x="2012679" y="1682405"/>
                  <a:pt x="1254047" y="2407296"/>
                  <a:pt x="628732" y="3241050"/>
                </a:cubicBezTo>
                <a:cubicBezTo>
                  <a:pt x="592156" y="3289818"/>
                  <a:pt x="475899" y="3430459"/>
                  <a:pt x="519004" y="3387354"/>
                </a:cubicBezTo>
                <a:cubicBezTo>
                  <a:pt x="2034046" y="1872312"/>
                  <a:pt x="1316164" y="2576605"/>
                  <a:pt x="2164924" y="1668282"/>
                </a:cubicBezTo>
                <a:cubicBezTo>
                  <a:pt x="2392065" y="1425201"/>
                  <a:pt x="2428320" y="1408814"/>
                  <a:pt x="2603836" y="1192794"/>
                </a:cubicBezTo>
                <a:cubicBezTo>
                  <a:pt x="2662275" y="1120869"/>
                  <a:pt x="2716631" y="1045704"/>
                  <a:pt x="2774524" y="973338"/>
                </a:cubicBezTo>
                <a:cubicBezTo>
                  <a:pt x="2814181" y="923767"/>
                  <a:pt x="2949264" y="791821"/>
                  <a:pt x="2896444" y="827034"/>
                </a:cubicBezTo>
                <a:cubicBezTo>
                  <a:pt x="2462525" y="1116313"/>
                  <a:pt x="3194332" y="623194"/>
                  <a:pt x="1982044" y="1936506"/>
                </a:cubicBezTo>
                <a:cubicBezTo>
                  <a:pt x="555373" y="3482066"/>
                  <a:pt x="-337407" y="3829893"/>
                  <a:pt x="433660" y="3521466"/>
                </a:cubicBezTo>
                <a:cubicBezTo>
                  <a:pt x="640924" y="3330458"/>
                  <a:pt x="833552" y="3122231"/>
                  <a:pt x="1055452" y="2948442"/>
                </a:cubicBezTo>
                <a:cubicBezTo>
                  <a:pt x="1752956" y="2402167"/>
                  <a:pt x="2478678" y="1892912"/>
                  <a:pt x="3189052" y="1363482"/>
                </a:cubicBezTo>
                <a:cubicBezTo>
                  <a:pt x="3495571" y="1135039"/>
                  <a:pt x="3616408" y="1050505"/>
                  <a:pt x="3871804" y="827034"/>
                </a:cubicBezTo>
                <a:cubicBezTo>
                  <a:pt x="3882831" y="817385"/>
                  <a:pt x="3846527" y="842088"/>
                  <a:pt x="3835228" y="851418"/>
                </a:cubicBezTo>
                <a:cubicBezTo>
                  <a:pt x="2960515" y="1573658"/>
                  <a:pt x="1952174" y="2160330"/>
                  <a:pt x="1213948" y="3021594"/>
                </a:cubicBezTo>
                <a:cubicBezTo>
                  <a:pt x="1189564" y="3050042"/>
                  <a:pt x="1114726" y="3133849"/>
                  <a:pt x="1140796" y="3106938"/>
                </a:cubicBezTo>
                <a:lnTo>
                  <a:pt x="2347804" y="1851162"/>
                </a:lnTo>
                <a:cubicBezTo>
                  <a:pt x="2521800" y="1667293"/>
                  <a:pt x="2859868" y="1290330"/>
                  <a:pt x="2859868" y="1290330"/>
                </a:cubicBezTo>
                <a:cubicBezTo>
                  <a:pt x="3215115" y="366689"/>
                  <a:pt x="2993015" y="1014642"/>
                  <a:pt x="1092028" y="2802138"/>
                </a:cubicBezTo>
                <a:cubicBezTo>
                  <a:pt x="876384" y="3004908"/>
                  <a:pt x="174824" y="3454819"/>
                  <a:pt x="470236" y="3436122"/>
                </a:cubicBezTo>
                <a:cubicBezTo>
                  <a:pt x="1045957" y="3399684"/>
                  <a:pt x="1545362" y="3011090"/>
                  <a:pt x="2055196" y="2741178"/>
                </a:cubicBezTo>
                <a:cubicBezTo>
                  <a:pt x="3665028" y="1888914"/>
                  <a:pt x="3452351" y="2069280"/>
                  <a:pt x="4261948" y="1144026"/>
                </a:cubicBezTo>
                <a:cubicBezTo>
                  <a:pt x="4277087" y="1126725"/>
                  <a:pt x="4232453" y="1180262"/>
                  <a:pt x="4213180" y="1192794"/>
                </a:cubicBezTo>
                <a:cubicBezTo>
                  <a:pt x="3325754" y="1769820"/>
                  <a:pt x="819160" y="3684103"/>
                  <a:pt x="1543132" y="2911866"/>
                </a:cubicBezTo>
                <a:cubicBezTo>
                  <a:pt x="1786972" y="2651770"/>
                  <a:pt x="2018108" y="2379152"/>
                  <a:pt x="2274652" y="2131578"/>
                </a:cubicBezTo>
                <a:cubicBezTo>
                  <a:pt x="2599834" y="1817766"/>
                  <a:pt x="2957010" y="1538562"/>
                  <a:pt x="3286588" y="1229370"/>
                </a:cubicBezTo>
                <a:cubicBezTo>
                  <a:pt x="3351861" y="1168135"/>
                  <a:pt x="3527718" y="966895"/>
                  <a:pt x="3457276" y="1022106"/>
                </a:cubicBezTo>
                <a:cubicBezTo>
                  <a:pt x="1330657" y="2688916"/>
                  <a:pt x="658508" y="2849558"/>
                  <a:pt x="1530940" y="2631450"/>
                </a:cubicBezTo>
                <a:cubicBezTo>
                  <a:pt x="1994236" y="2387610"/>
                  <a:pt x="2472850" y="2170885"/>
                  <a:pt x="2920828" y="1899930"/>
                </a:cubicBezTo>
                <a:cubicBezTo>
                  <a:pt x="3482146" y="1560423"/>
                  <a:pt x="4027609" y="1193380"/>
                  <a:pt x="4554556" y="802650"/>
                </a:cubicBezTo>
                <a:cubicBezTo>
                  <a:pt x="4629710" y="746924"/>
                  <a:pt x="4785130" y="511351"/>
                  <a:pt x="4713052" y="571002"/>
                </a:cubicBezTo>
                <a:cubicBezTo>
                  <a:pt x="3700726" y="1408789"/>
                  <a:pt x="2454908" y="2050170"/>
                  <a:pt x="1726012" y="3143514"/>
                </a:cubicBezTo>
                <a:cubicBezTo>
                  <a:pt x="1717884" y="3155706"/>
                  <a:pt x="1689730" y="3188642"/>
                  <a:pt x="1701628" y="3180090"/>
                </a:cubicBezTo>
                <a:cubicBezTo>
                  <a:pt x="1842875" y="3078568"/>
                  <a:pt x="1984740" y="2977060"/>
                  <a:pt x="2116156" y="2863098"/>
                </a:cubicBezTo>
                <a:cubicBezTo>
                  <a:pt x="2801821" y="2268497"/>
                  <a:pt x="3127640" y="2046234"/>
                  <a:pt x="3579196" y="1436634"/>
                </a:cubicBezTo>
                <a:cubicBezTo>
                  <a:pt x="3598089" y="1411128"/>
                  <a:pt x="3528333" y="1474996"/>
                  <a:pt x="3506044" y="1497594"/>
                </a:cubicBezTo>
                <a:cubicBezTo>
                  <a:pt x="3235610" y="1771784"/>
                  <a:pt x="2961291" y="2042472"/>
                  <a:pt x="2701372" y="2326650"/>
                </a:cubicBezTo>
                <a:cubicBezTo>
                  <a:pt x="2655722" y="2376560"/>
                  <a:pt x="2534972" y="2534261"/>
                  <a:pt x="2591644" y="2497338"/>
                </a:cubicBezTo>
                <a:cubicBezTo>
                  <a:pt x="2912409" y="2288355"/>
                  <a:pt x="3204477" y="2038235"/>
                  <a:pt x="3506044" y="1802394"/>
                </a:cubicBezTo>
                <a:cubicBezTo>
                  <a:pt x="3522050" y="1789876"/>
                  <a:pt x="3557071" y="1739341"/>
                  <a:pt x="3542620" y="1753626"/>
                </a:cubicBezTo>
                <a:cubicBezTo>
                  <a:pt x="3174752" y="2117266"/>
                  <a:pt x="2811100" y="2485146"/>
                  <a:pt x="2445340" y="2850906"/>
                </a:cubicBezTo>
                <a:cubicBezTo>
                  <a:pt x="2429084" y="2867162"/>
                  <a:pt x="2377728" y="2912842"/>
                  <a:pt x="2396572" y="2899674"/>
                </a:cubicBezTo>
                <a:cubicBezTo>
                  <a:pt x="3071196" y="2428250"/>
                  <a:pt x="5034364" y="937259"/>
                  <a:pt x="4420444" y="1485402"/>
                </a:cubicBezTo>
                <a:lnTo>
                  <a:pt x="3737692" y="2095002"/>
                </a:lnTo>
                <a:cubicBezTo>
                  <a:pt x="3299762" y="2482196"/>
                  <a:pt x="1972339" y="3628001"/>
                  <a:pt x="2420956" y="3253242"/>
                </a:cubicBezTo>
                <a:cubicBezTo>
                  <a:pt x="3087452" y="2696474"/>
                  <a:pt x="3932105" y="2301083"/>
                  <a:pt x="4420444" y="1582938"/>
                </a:cubicBezTo>
                <a:cubicBezTo>
                  <a:pt x="4489532" y="1481338"/>
                  <a:pt x="4719071" y="1195988"/>
                  <a:pt x="4627708" y="1278138"/>
                </a:cubicBezTo>
                <a:cubicBezTo>
                  <a:pt x="4054959" y="1793130"/>
                  <a:pt x="2377065" y="3379584"/>
                  <a:pt x="2969596" y="2887482"/>
                </a:cubicBezTo>
                <a:cubicBezTo>
                  <a:pt x="4131261" y="1922709"/>
                  <a:pt x="3462020" y="2503761"/>
                  <a:pt x="4944700" y="1107450"/>
                </a:cubicBezTo>
                <a:cubicBezTo>
                  <a:pt x="5367160" y="227325"/>
                  <a:pt x="5235226" y="568085"/>
                  <a:pt x="3798652" y="2326650"/>
                </a:cubicBezTo>
                <a:cubicBezTo>
                  <a:pt x="3747943" y="2388725"/>
                  <a:pt x="3612943" y="2582449"/>
                  <a:pt x="3676732" y="2533914"/>
                </a:cubicBezTo>
                <a:cubicBezTo>
                  <a:pt x="4327021" y="2039129"/>
                  <a:pt x="4727775" y="1450918"/>
                  <a:pt x="5249500" y="814842"/>
                </a:cubicBezTo>
                <a:cubicBezTo>
                  <a:pt x="5393855" y="165243"/>
                  <a:pt x="5710272" y="-1179599"/>
                  <a:pt x="4005916" y="2229114"/>
                </a:cubicBezTo>
                <a:cubicBezTo>
                  <a:pt x="3993724" y="2253498"/>
                  <a:pt x="3951083" y="2322512"/>
                  <a:pt x="3969340" y="2302266"/>
                </a:cubicBezTo>
                <a:cubicBezTo>
                  <a:pt x="4397427" y="1827556"/>
                  <a:pt x="4746242" y="1272832"/>
                  <a:pt x="5237308" y="863610"/>
                </a:cubicBezTo>
                <a:cubicBezTo>
                  <a:pt x="5261692" y="843290"/>
                  <a:pt x="5329724" y="777423"/>
                  <a:pt x="5310460" y="802650"/>
                </a:cubicBezTo>
                <a:cubicBezTo>
                  <a:pt x="4950275" y="1274320"/>
                  <a:pt x="4601327" y="1755789"/>
                  <a:pt x="4213180" y="2204730"/>
                </a:cubicBezTo>
                <a:cubicBezTo>
                  <a:pt x="3925614" y="2537336"/>
                  <a:pt x="3120110" y="2736567"/>
                  <a:pt x="3286588" y="3143514"/>
                </a:cubicBezTo>
                <a:cubicBezTo>
                  <a:pt x="3442376" y="3524329"/>
                  <a:pt x="3988805" y="2713090"/>
                  <a:pt x="4322908" y="2472954"/>
                </a:cubicBezTo>
                <a:cubicBezTo>
                  <a:pt x="4769791" y="2151757"/>
                  <a:pt x="5206401" y="1815402"/>
                  <a:pt x="5627452" y="1461018"/>
                </a:cubicBezTo>
                <a:cubicBezTo>
                  <a:pt x="5696489" y="1402912"/>
                  <a:pt x="5862883" y="1194408"/>
                  <a:pt x="5785948" y="1241562"/>
                </a:cubicBezTo>
                <a:cubicBezTo>
                  <a:pt x="5461626" y="1440340"/>
                  <a:pt x="5165372" y="1682725"/>
                  <a:pt x="4871548" y="1924314"/>
                </a:cubicBezTo>
                <a:cubicBezTo>
                  <a:pt x="4250498" y="2434955"/>
                  <a:pt x="3647149" y="2966841"/>
                  <a:pt x="3042748" y="3497082"/>
                </a:cubicBezTo>
                <a:cubicBezTo>
                  <a:pt x="2984383" y="3548286"/>
                  <a:pt x="2824213" y="3717002"/>
                  <a:pt x="2884252" y="3667770"/>
                </a:cubicBezTo>
                <a:cubicBezTo>
                  <a:pt x="3770633" y="2940937"/>
                  <a:pt x="4304122" y="2355781"/>
                  <a:pt x="5188540" y="1485402"/>
                </a:cubicBezTo>
                <a:cubicBezTo>
                  <a:pt x="5233244" y="1391930"/>
                  <a:pt x="5399868" y="1135898"/>
                  <a:pt x="5322652" y="1204986"/>
                </a:cubicBezTo>
                <a:cubicBezTo>
                  <a:pt x="5122152" y="1384381"/>
                  <a:pt x="3993724" y="2784856"/>
                  <a:pt x="3993724" y="2911866"/>
                </a:cubicBezTo>
                <a:cubicBezTo>
                  <a:pt x="3993724" y="3239919"/>
                  <a:pt x="4484849" y="2476722"/>
                  <a:pt x="4725244" y="2253498"/>
                </a:cubicBezTo>
                <a:cubicBezTo>
                  <a:pt x="4769418" y="2212479"/>
                  <a:pt x="4061889" y="2773722"/>
                  <a:pt x="4298524" y="2765562"/>
                </a:cubicBezTo>
                <a:cubicBezTo>
                  <a:pt x="4646504" y="2753563"/>
                  <a:pt x="5328268" y="1936517"/>
                  <a:pt x="5468956" y="1790202"/>
                </a:cubicBezTo>
                <a:cubicBezTo>
                  <a:pt x="5575185" y="1152830"/>
                  <a:pt x="5500427" y="1681891"/>
                  <a:pt x="4335100" y="2997210"/>
                </a:cubicBezTo>
                <a:cubicBezTo>
                  <a:pt x="4304372" y="3031893"/>
                  <a:pt x="4213573" y="3135884"/>
                  <a:pt x="4249756" y="3106938"/>
                </a:cubicBezTo>
                <a:cubicBezTo>
                  <a:pt x="4467987" y="2932353"/>
                  <a:pt x="4660162" y="2725981"/>
                  <a:pt x="4883740" y="2558298"/>
                </a:cubicBezTo>
                <a:cubicBezTo>
                  <a:pt x="4930629" y="2523131"/>
                  <a:pt x="4820271" y="2656908"/>
                  <a:pt x="4786204" y="2704602"/>
                </a:cubicBezTo>
                <a:cubicBezTo>
                  <a:pt x="4725244" y="2789946"/>
                  <a:pt x="4507238" y="3002672"/>
                  <a:pt x="4603324" y="2960634"/>
                </a:cubicBezTo>
                <a:cubicBezTo>
                  <a:pt x="4821509" y="2865178"/>
                  <a:pt x="5007949" y="2702313"/>
                  <a:pt x="5176348" y="2533914"/>
                </a:cubicBezTo>
                <a:cubicBezTo>
                  <a:pt x="6111309" y="1598953"/>
                  <a:pt x="5959858" y="1699533"/>
                  <a:pt x="5651836" y="1875546"/>
                </a:cubicBezTo>
                <a:cubicBezTo>
                  <a:pt x="5383612" y="2192538"/>
                  <a:pt x="5110607" y="2505546"/>
                  <a:pt x="4847164" y="2826522"/>
                </a:cubicBezTo>
                <a:cubicBezTo>
                  <a:pt x="4540456" y="3200212"/>
                  <a:pt x="4462562" y="3210755"/>
                  <a:pt x="4664284" y="3143514"/>
                </a:cubicBezTo>
                <a:cubicBezTo>
                  <a:pt x="4924380" y="2944378"/>
                  <a:pt x="5209256" y="2773991"/>
                  <a:pt x="5444572" y="2546106"/>
                </a:cubicBezTo>
                <a:cubicBezTo>
                  <a:pt x="5599328" y="2396237"/>
                  <a:pt x="5953682" y="1850947"/>
                  <a:pt x="5822524" y="2021850"/>
                </a:cubicBezTo>
                <a:cubicBezTo>
                  <a:pt x="5557284" y="2367466"/>
                  <a:pt x="5237071" y="2680692"/>
                  <a:pt x="5042236" y="3070362"/>
                </a:cubicBezTo>
                <a:cubicBezTo>
                  <a:pt x="5009724" y="3135386"/>
                  <a:pt x="4877201" y="3292434"/>
                  <a:pt x="4944700" y="3265434"/>
                </a:cubicBezTo>
                <a:cubicBezTo>
                  <a:pt x="5162379" y="3178362"/>
                  <a:pt x="5320220" y="2980138"/>
                  <a:pt x="5529916" y="2875290"/>
                </a:cubicBezTo>
                <a:cubicBezTo>
                  <a:pt x="5575462" y="2852517"/>
                  <a:pt x="5408809" y="3026529"/>
                  <a:pt x="5456764" y="3009402"/>
                </a:cubicBezTo>
                <a:lnTo>
                  <a:pt x="5798140" y="2887482"/>
                </a:lnTo>
                <a:cubicBezTo>
                  <a:pt x="6209890" y="2475732"/>
                  <a:pt x="5998315" y="2665467"/>
                  <a:pt x="5737180" y="3045978"/>
                </a:cubicBezTo>
                <a:cubicBezTo>
                  <a:pt x="5686694" y="3119544"/>
                  <a:pt x="5528830" y="3327118"/>
                  <a:pt x="5603068" y="3277626"/>
                </a:cubicBezTo>
                <a:cubicBezTo>
                  <a:pt x="5699780" y="3213151"/>
                  <a:pt x="5741244" y="3090682"/>
                  <a:pt x="5810332" y="2997210"/>
                </a:cubicBezTo>
                <a:cubicBezTo>
                  <a:pt x="5971739" y="2553340"/>
                  <a:pt x="5713099" y="3303071"/>
                  <a:pt x="5664028" y="3131322"/>
                </a:cubicBezTo>
                <a:cubicBezTo>
                  <a:pt x="5628075" y="3005486"/>
                  <a:pt x="5960269" y="2740827"/>
                  <a:pt x="5834716" y="2777754"/>
                </a:cubicBezTo>
                <a:lnTo>
                  <a:pt x="5420188" y="2899674"/>
                </a:lnTo>
                <a:cubicBezTo>
                  <a:pt x="5265756" y="3025658"/>
                  <a:pt x="5155060" y="3256394"/>
                  <a:pt x="4956892" y="3277626"/>
                </a:cubicBezTo>
                <a:cubicBezTo>
                  <a:pt x="4836748" y="3290499"/>
                  <a:pt x="5028048" y="3045901"/>
                  <a:pt x="5078812" y="2936250"/>
                </a:cubicBezTo>
                <a:cubicBezTo>
                  <a:pt x="5383636" y="2277830"/>
                  <a:pt x="5190665" y="2832340"/>
                  <a:pt x="5298268" y="2509530"/>
                </a:cubicBezTo>
              </a:path>
            </a:pathLst>
          </a:custGeom>
          <a:noFill/>
          <a:ln w="2159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Google Shape;113;p14"/>
          <p:cNvSpPr/>
          <p:nvPr/>
        </p:nvSpPr>
        <p:spPr>
          <a:xfrm>
            <a:off x="396661" y="2090967"/>
            <a:ext cx="6176802" cy="1493881"/>
          </a:xfrm>
          <a:prstGeom prst="rect">
            <a:avLst/>
          </a:prstGeom>
          <a:no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Identify key </a:t>
            </a:r>
            <a:r>
              <a:rPr lang="en-GB" sz="2400"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physical and environmental conditions and objects </a:t>
            </a:r>
            <a:r>
              <a:rPr lang="en-GB" sz="24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that you think are most relevant to exploring today's topic.</a:t>
            </a:r>
            <a:endParaRPr sz="2400" dirty="0">
              <a:latin typeface="Century" panose="02040604050505020304" pitchFamily="18" charset="0"/>
            </a:endParaRPr>
          </a:p>
        </p:txBody>
      </p:sp>
      <p:sp>
        <p:nvSpPr>
          <p:cNvPr id="16" name="Google Shape;114;p14"/>
          <p:cNvSpPr/>
          <p:nvPr/>
        </p:nvSpPr>
        <p:spPr>
          <a:xfrm>
            <a:off x="260648" y="7245442"/>
            <a:ext cx="6312815" cy="1667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You could mention weather, facilities, distance, transport, location, technology, screens, food, nutritional supplements, </a:t>
            </a:r>
            <a:r>
              <a:rPr lang="en-US" altLang="en-GB" sz="20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substances, </a:t>
            </a:r>
            <a:r>
              <a:rPr lang="en-GB" sz="20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clothing, noise, entertainment options, heat and cold, illumination, urbanism and nature....</a:t>
            </a:r>
            <a:endParaRPr sz="2000"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endParaRPr>
          </a:p>
        </p:txBody>
      </p:sp>
      <p:pic>
        <p:nvPicPr>
          <p:cNvPr id="17" name="Google Shape;115;p14" descr="Nube con relámpagos y lluvia"/>
          <p:cNvPicPr preferRelativeResize="0"/>
          <p:nvPr/>
        </p:nvPicPr>
        <p:blipFill rotWithShape="1">
          <a:blip r:embed="rId2"/>
          <a:srcRect/>
          <a:stretch>
            <a:fillRect/>
          </a:stretch>
        </p:blipFill>
        <p:spPr>
          <a:xfrm>
            <a:off x="4258994" y="6388726"/>
            <a:ext cx="914400" cy="914400"/>
          </a:xfrm>
          <a:prstGeom prst="rect">
            <a:avLst/>
          </a:prstGeom>
          <a:noFill/>
          <a:ln>
            <a:noFill/>
          </a:ln>
        </p:spPr>
      </p:pic>
      <p:pic>
        <p:nvPicPr>
          <p:cNvPr id="18" name="Google Shape;116;p14" descr="Globo terráqueo: América"/>
          <p:cNvPicPr preferRelativeResize="0"/>
          <p:nvPr/>
        </p:nvPicPr>
        <p:blipFill rotWithShape="1">
          <a:blip r:embed="rId3"/>
          <a:srcRect/>
          <a:stretch>
            <a:fillRect/>
          </a:stretch>
        </p:blipFill>
        <p:spPr>
          <a:xfrm>
            <a:off x="523680" y="5114444"/>
            <a:ext cx="914400" cy="914400"/>
          </a:xfrm>
          <a:prstGeom prst="rect">
            <a:avLst/>
          </a:prstGeom>
          <a:noFill/>
          <a:ln>
            <a:noFill/>
          </a:ln>
        </p:spPr>
      </p:pic>
      <p:pic>
        <p:nvPicPr>
          <p:cNvPr id="19" name="Google Shape;117;p14" descr="Cuchillo y tenedor"/>
          <p:cNvPicPr preferRelativeResize="0"/>
          <p:nvPr/>
        </p:nvPicPr>
        <p:blipFill rotWithShape="1">
          <a:blip r:embed="rId4"/>
          <a:srcRect/>
          <a:stretch>
            <a:fillRect/>
          </a:stretch>
        </p:blipFill>
        <p:spPr>
          <a:xfrm>
            <a:off x="663430" y="6184827"/>
            <a:ext cx="914400" cy="914400"/>
          </a:xfrm>
          <a:prstGeom prst="rect">
            <a:avLst/>
          </a:prstGeom>
          <a:noFill/>
          <a:ln>
            <a:noFill/>
          </a:ln>
        </p:spPr>
      </p:pic>
      <p:pic>
        <p:nvPicPr>
          <p:cNvPr id="20" name="Google Shape;118;p14" descr="Dispositivo de juego"/>
          <p:cNvPicPr preferRelativeResize="0"/>
          <p:nvPr/>
        </p:nvPicPr>
        <p:blipFill rotWithShape="1">
          <a:blip r:embed="rId5"/>
          <a:srcRect/>
          <a:stretch>
            <a:fillRect/>
          </a:stretch>
        </p:blipFill>
        <p:spPr>
          <a:xfrm>
            <a:off x="3236793" y="5584218"/>
            <a:ext cx="914400" cy="914400"/>
          </a:xfrm>
          <a:prstGeom prst="rect">
            <a:avLst/>
          </a:prstGeom>
          <a:noFill/>
          <a:ln>
            <a:noFill/>
          </a:ln>
        </p:spPr>
      </p:pic>
      <p:pic>
        <p:nvPicPr>
          <p:cNvPr id="21" name="Google Shape;119;p14" descr="Escena de colina"/>
          <p:cNvPicPr preferRelativeResize="0"/>
          <p:nvPr/>
        </p:nvPicPr>
        <p:blipFill rotWithShape="1">
          <a:blip r:embed="rId6"/>
          <a:srcRect/>
          <a:stretch>
            <a:fillRect/>
          </a:stretch>
        </p:blipFill>
        <p:spPr>
          <a:xfrm>
            <a:off x="2797148" y="4471504"/>
            <a:ext cx="914400" cy="914400"/>
          </a:xfrm>
          <a:prstGeom prst="rect">
            <a:avLst/>
          </a:prstGeom>
          <a:noFill/>
          <a:ln>
            <a:noFill/>
          </a:ln>
        </p:spPr>
      </p:pic>
      <p:pic>
        <p:nvPicPr>
          <p:cNvPr id="22" name="Google Shape;120;p14" descr="Hogar"/>
          <p:cNvPicPr preferRelativeResize="0"/>
          <p:nvPr/>
        </p:nvPicPr>
        <p:blipFill rotWithShape="1">
          <a:blip r:embed="rId7"/>
          <a:srcRect/>
          <a:stretch>
            <a:fillRect/>
          </a:stretch>
        </p:blipFill>
        <p:spPr>
          <a:xfrm>
            <a:off x="5737059" y="6262041"/>
            <a:ext cx="914400" cy="914400"/>
          </a:xfrm>
          <a:prstGeom prst="rect">
            <a:avLst/>
          </a:prstGeom>
          <a:noFill/>
          <a:ln>
            <a:noFill/>
          </a:ln>
        </p:spPr>
      </p:pic>
      <p:pic>
        <p:nvPicPr>
          <p:cNvPr id="23" name="Google Shape;121;p14" descr="Bombilla y equipo"/>
          <p:cNvPicPr preferRelativeResize="0"/>
          <p:nvPr/>
        </p:nvPicPr>
        <p:blipFill rotWithShape="1">
          <a:blip r:embed="rId8"/>
          <a:srcRect/>
          <a:stretch>
            <a:fillRect/>
          </a:stretch>
        </p:blipFill>
        <p:spPr>
          <a:xfrm>
            <a:off x="330672" y="4080577"/>
            <a:ext cx="914400" cy="914400"/>
          </a:xfrm>
          <a:prstGeom prst="rect">
            <a:avLst/>
          </a:prstGeom>
          <a:noFill/>
          <a:ln>
            <a:noFill/>
          </a:ln>
        </p:spPr>
      </p:pic>
      <p:pic>
        <p:nvPicPr>
          <p:cNvPr id="24" name="Google Shape;122;p14" descr="Mapa con marcador"/>
          <p:cNvPicPr preferRelativeResize="0"/>
          <p:nvPr/>
        </p:nvPicPr>
        <p:blipFill rotWithShape="1">
          <a:blip r:embed="rId9"/>
          <a:srcRect/>
          <a:stretch>
            <a:fillRect/>
          </a:stretch>
        </p:blipFill>
        <p:spPr>
          <a:xfrm>
            <a:off x="2833494" y="6358468"/>
            <a:ext cx="914400" cy="914400"/>
          </a:xfrm>
          <a:prstGeom prst="rect">
            <a:avLst/>
          </a:prstGeom>
          <a:noFill/>
          <a:ln>
            <a:noFill/>
          </a:ln>
        </p:spPr>
      </p:pic>
      <p:pic>
        <p:nvPicPr>
          <p:cNvPr id="25" name="Google Shape;123;p14" descr="Nota musical"/>
          <p:cNvPicPr preferRelativeResize="0"/>
          <p:nvPr/>
        </p:nvPicPr>
        <p:blipFill rotWithShape="1">
          <a:blip r:embed="rId10"/>
          <a:srcRect/>
          <a:stretch>
            <a:fillRect/>
          </a:stretch>
        </p:blipFill>
        <p:spPr>
          <a:xfrm>
            <a:off x="1876574" y="3765101"/>
            <a:ext cx="914400" cy="914400"/>
          </a:xfrm>
          <a:prstGeom prst="rect">
            <a:avLst/>
          </a:prstGeom>
          <a:noFill/>
          <a:ln>
            <a:noFill/>
          </a:ln>
        </p:spPr>
      </p:pic>
      <p:pic>
        <p:nvPicPr>
          <p:cNvPr id="26" name="Google Shape;124;p14" descr="Red en línea"/>
          <p:cNvPicPr preferRelativeResize="0"/>
          <p:nvPr/>
        </p:nvPicPr>
        <p:blipFill rotWithShape="1">
          <a:blip r:embed="rId11"/>
          <a:srcRect/>
          <a:stretch>
            <a:fillRect/>
          </a:stretch>
        </p:blipFill>
        <p:spPr>
          <a:xfrm>
            <a:off x="1796766" y="5851551"/>
            <a:ext cx="914400" cy="914400"/>
          </a:xfrm>
          <a:prstGeom prst="rect">
            <a:avLst/>
          </a:prstGeom>
          <a:noFill/>
          <a:ln>
            <a:noFill/>
          </a:ln>
        </p:spPr>
      </p:pic>
      <p:pic>
        <p:nvPicPr>
          <p:cNvPr id="27" name="Google Shape;126;p14" descr="Copo de nieve"/>
          <p:cNvPicPr preferRelativeResize="0"/>
          <p:nvPr/>
        </p:nvPicPr>
        <p:blipFill rotWithShape="1">
          <a:blip r:embed="rId12"/>
          <a:srcRect/>
          <a:stretch>
            <a:fillRect/>
          </a:stretch>
        </p:blipFill>
        <p:spPr>
          <a:xfrm>
            <a:off x="4261063" y="5209272"/>
            <a:ext cx="914400" cy="914400"/>
          </a:xfrm>
          <a:prstGeom prst="rect">
            <a:avLst/>
          </a:prstGeom>
          <a:noFill/>
          <a:ln>
            <a:noFill/>
          </a:ln>
        </p:spPr>
      </p:pic>
      <p:pic>
        <p:nvPicPr>
          <p:cNvPr id="28" name="Google Shape;127;p14" descr="Gol de fútbol"/>
          <p:cNvPicPr preferRelativeResize="0"/>
          <p:nvPr/>
        </p:nvPicPr>
        <p:blipFill rotWithShape="1">
          <a:blip r:embed="rId13"/>
          <a:srcRect/>
          <a:stretch>
            <a:fillRect/>
          </a:stretch>
        </p:blipFill>
        <p:spPr>
          <a:xfrm>
            <a:off x="3648806" y="3645828"/>
            <a:ext cx="914400" cy="914400"/>
          </a:xfrm>
          <a:prstGeom prst="rect">
            <a:avLst/>
          </a:prstGeom>
          <a:noFill/>
          <a:ln>
            <a:noFill/>
          </a:ln>
        </p:spPr>
      </p:pic>
      <p:pic>
        <p:nvPicPr>
          <p:cNvPr id="29" name="Google Shape;128;p14" descr="Estadio"/>
          <p:cNvPicPr preferRelativeResize="0"/>
          <p:nvPr/>
        </p:nvPicPr>
        <p:blipFill rotWithShape="1">
          <a:blip r:embed="rId14"/>
          <a:srcRect/>
          <a:stretch>
            <a:fillRect/>
          </a:stretch>
        </p:blipFill>
        <p:spPr>
          <a:xfrm>
            <a:off x="5659063" y="4628049"/>
            <a:ext cx="914400" cy="914400"/>
          </a:xfrm>
          <a:prstGeom prst="rect">
            <a:avLst/>
          </a:prstGeom>
          <a:noFill/>
          <a:ln>
            <a:noFill/>
          </a:ln>
        </p:spPr>
      </p:pic>
      <p:pic>
        <p:nvPicPr>
          <p:cNvPr id="30" name="Google Shape;129;p14" descr="Tranvía"/>
          <p:cNvPicPr preferRelativeResize="0"/>
          <p:nvPr/>
        </p:nvPicPr>
        <p:blipFill rotWithShape="1">
          <a:blip r:embed="rId15"/>
          <a:srcRect/>
          <a:stretch>
            <a:fillRect/>
          </a:stretch>
        </p:blipFill>
        <p:spPr>
          <a:xfrm>
            <a:off x="5060923" y="5542449"/>
            <a:ext cx="914400" cy="914400"/>
          </a:xfrm>
          <a:prstGeom prst="rect">
            <a:avLst/>
          </a:prstGeom>
          <a:noFill/>
          <a:ln>
            <a:noFill/>
          </a:ln>
        </p:spPr>
      </p:pic>
      <p:pic>
        <p:nvPicPr>
          <p:cNvPr id="31" name="Google Shape;130;p14" descr="Traje de baño"/>
          <p:cNvPicPr preferRelativeResize="0"/>
          <p:nvPr/>
        </p:nvPicPr>
        <p:blipFill rotWithShape="1">
          <a:blip r:embed="rId16"/>
          <a:srcRect/>
          <a:stretch>
            <a:fillRect/>
          </a:stretch>
        </p:blipFill>
        <p:spPr>
          <a:xfrm>
            <a:off x="1449237" y="4829669"/>
            <a:ext cx="914400" cy="914400"/>
          </a:xfrm>
          <a:prstGeom prst="rect">
            <a:avLst/>
          </a:prstGeom>
          <a:noFill/>
          <a:ln>
            <a:noFill/>
          </a:ln>
        </p:spPr>
      </p:pic>
      <p:pic>
        <p:nvPicPr>
          <p:cNvPr id="32" name="Google Shape;131;p14" descr="Cámara de vídeo"/>
          <p:cNvPicPr preferRelativeResize="0"/>
          <p:nvPr/>
        </p:nvPicPr>
        <p:blipFill rotWithShape="1">
          <a:blip r:embed="rId17"/>
          <a:srcRect/>
          <a:stretch>
            <a:fillRect/>
          </a:stretch>
        </p:blipFill>
        <p:spPr>
          <a:xfrm>
            <a:off x="4505680" y="4130627"/>
            <a:ext cx="914400" cy="914400"/>
          </a:xfrm>
          <a:prstGeom prst="rect">
            <a:avLst/>
          </a:prstGeom>
          <a:noFill/>
          <a:ln>
            <a:noFill/>
          </a:ln>
        </p:spPr>
      </p:pic>
      <p:pic>
        <p:nvPicPr>
          <p:cNvPr id="33" name="Google Shape;132;p14" descr="Inalámbrico"/>
          <p:cNvPicPr preferRelativeResize="0"/>
          <p:nvPr/>
        </p:nvPicPr>
        <p:blipFill rotWithShape="1">
          <a:blip r:embed="rId18"/>
          <a:srcRect/>
          <a:stretch>
            <a:fillRect/>
          </a:stretch>
        </p:blipFill>
        <p:spPr>
          <a:xfrm>
            <a:off x="5305029" y="3510121"/>
            <a:ext cx="914400" cy="914400"/>
          </a:xfrm>
          <a:prstGeom prst="rect">
            <a:avLst/>
          </a:prstGeom>
          <a:noFill/>
          <a:ln>
            <a:noFill/>
          </a:ln>
        </p:spPr>
      </p:pic>
      <p:sp>
        <p:nvSpPr>
          <p:cNvPr id="35" name="Google Shape;85;p13"/>
          <p:cNvSpPr/>
          <p:nvPr/>
        </p:nvSpPr>
        <p:spPr>
          <a:xfrm>
            <a:off x="4077072" y="416496"/>
            <a:ext cx="2752938" cy="623798"/>
          </a:xfrm>
          <a:prstGeom prst="rect">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i="0" u="none" strike="noStrike" cap="none"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Exploring external factors</a:t>
            </a:r>
            <a:endParaRPr sz="2400" dirty="0">
              <a:latin typeface="Century" panose="02040604050505020304" pitchFamily="18" charset="0"/>
            </a:endParaRPr>
          </a:p>
        </p:txBody>
      </p:sp>
      <p:sp>
        <p:nvSpPr>
          <p:cNvPr id="37" name="Google Shape;105;p13"/>
          <p:cNvSpPr txBox="1"/>
          <p:nvPr/>
        </p:nvSpPr>
        <p:spPr>
          <a:xfrm>
            <a:off x="261113" y="9140455"/>
            <a:ext cx="2951863"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Follow us on Twitter </a:t>
            </a:r>
            <a:r>
              <a:rPr lang="en-GB"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@PsychMapping</a:t>
            </a:r>
            <a:endParaRPr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endParaRPr>
          </a:p>
        </p:txBody>
      </p:sp>
      <p:sp>
        <p:nvSpPr>
          <p:cNvPr id="39" name="Google Shape;105;p13"/>
          <p:cNvSpPr txBox="1"/>
          <p:nvPr/>
        </p:nvSpPr>
        <p:spPr>
          <a:xfrm>
            <a:off x="3789505" y="9131246"/>
            <a:ext cx="2951863" cy="64629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Find out more about us:</a:t>
            </a:r>
          </a:p>
          <a:p>
            <a:pPr marL="0" marR="0" lvl="0" indent="0" algn="r" rtl="0">
              <a:spcBef>
                <a:spcPts val="0"/>
              </a:spcBef>
              <a:spcAft>
                <a:spcPts val="0"/>
              </a:spcAft>
              <a:buNone/>
            </a:pPr>
            <a:r>
              <a:rPr lang="en-GB"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rPr>
              <a:t>www.psychmapping.com</a:t>
            </a:r>
            <a:endParaRPr b="1" dirty="0">
              <a:solidFill>
                <a:schemeClr val="dk1"/>
              </a:solidFill>
              <a:latin typeface="Century" panose="02040604050505020304" pitchFamily="18" charset="0"/>
              <a:ea typeface="Times New Roman" panose="02020603050405020304"/>
              <a:cs typeface="Times New Roman" panose="02020603050405020304"/>
              <a:sym typeface="Times New Roman" panose="02020603050405020304"/>
            </a:endParaRPr>
          </a:p>
        </p:txBody>
      </p:sp>
      <p:pic>
        <p:nvPicPr>
          <p:cNvPr id="40" name="Picture 39"/>
          <p:cNvPicPr>
            <a:picLocks noChangeAspect="1"/>
          </p:cNvPicPr>
          <p:nvPr/>
        </p:nvPicPr>
        <p:blipFill>
          <a:blip r:embed="rId19"/>
          <a:stretch>
            <a:fillRect/>
          </a:stretch>
        </p:blipFill>
        <p:spPr>
          <a:xfrm>
            <a:off x="116632" y="186504"/>
            <a:ext cx="1444579" cy="1886176"/>
          </a:xfrm>
          <a:prstGeom prst="rect">
            <a:avLst/>
          </a:prstGeom>
        </p:spPr>
      </p:pic>
      <p:sp>
        <p:nvSpPr>
          <p:cNvPr id="34" name="TextBox 33"/>
          <p:cNvSpPr txBox="1"/>
          <p:nvPr/>
        </p:nvSpPr>
        <p:spPr>
          <a:xfrm>
            <a:off x="6430849" y="0"/>
            <a:ext cx="441146" cy="369332"/>
          </a:xfrm>
          <a:prstGeom prst="rect">
            <a:avLst/>
          </a:prstGeom>
          <a:noFill/>
        </p:spPr>
        <p:txBody>
          <a:bodyPr wrap="none" lIns="91440" tIns="45720" rIns="91440" bIns="45720" rtlCol="0" anchor="t">
            <a:spAutoFit/>
          </a:bodyPr>
          <a:lstStyle/>
          <a:p>
            <a:r>
              <a:rPr lang="es-ES" dirty="0">
                <a:latin typeface="Century"/>
              </a:rPr>
              <a:t>06</a:t>
            </a:r>
            <a:endParaRPr lang="es-ES" dirty="0">
              <a:latin typeface="Century" panose="02040604050505020304" pitchFamily="18" charset="0"/>
            </a:endParaRPr>
          </a:p>
        </p:txBody>
      </p:sp>
      <p:cxnSp>
        <p:nvCxnSpPr>
          <p:cNvPr id="36" name="Straight Connector 35"/>
          <p:cNvCxnSpPr/>
          <p:nvPr/>
        </p:nvCxnSpPr>
        <p:spPr>
          <a:xfrm>
            <a:off x="1561211" y="1352600"/>
            <a:ext cx="5268799" cy="0"/>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0" y="8913440"/>
            <a:ext cx="6871995"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1590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1923</TotalTime>
  <Words>1927</Words>
  <Application>Microsoft Office PowerPoint</Application>
  <PresentationFormat>A4 Paper (210x297 mm)</PresentationFormat>
  <Paragraphs>270</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Calibri Light</vt:lpstr>
      <vt:lpstr>Century</vt:lpstr>
      <vt:lpstr>Cooper Black</vt:lpstr>
      <vt:lpstr>Gloucester MT Extra Condensed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Latinjak</dc:creator>
  <cp:lastModifiedBy>Alexander Latinjak</cp:lastModifiedBy>
  <cp:revision>116</cp:revision>
  <dcterms:created xsi:type="dcterms:W3CDTF">2021-08-26T08:21:00Z</dcterms:created>
  <dcterms:modified xsi:type="dcterms:W3CDTF">2025-01-22T09:11:16Z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EC04A9E097CB4C3C9ED81B81379BFD72</vt:lpwstr>
  </property>
  <property fmtid="{D5CDD505-2E9C-101B-9397-08002B2CF9AE}" pid="3" name="KSOProductBuildVer">
    <vt:lpwstr>1033-11.2.0.11486</vt:lpwstr>
  </property>
</Properties>
</file>