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9" r:id="rId3"/>
    <p:sldId id="280" r:id="rId4"/>
    <p:sldId id="284" r:id="rId5"/>
    <p:sldId id="256" r:id="rId6"/>
    <p:sldId id="257" r:id="rId7"/>
    <p:sldId id="260" r:id="rId8"/>
    <p:sldId id="262" r:id="rId9"/>
    <p:sldId id="259" r:id="rId10"/>
    <p:sldId id="261" r:id="rId11"/>
    <p:sldId id="263" r:id="rId12"/>
    <p:sldId id="264" r:id="rId13"/>
    <p:sldId id="268" r:id="rId14"/>
    <p:sldId id="269" r:id="rId15"/>
    <p:sldId id="270" r:id="rId16"/>
    <p:sldId id="271" r:id="rId17"/>
    <p:sldId id="267" r:id="rId18"/>
    <p:sldId id="273" r:id="rId19"/>
    <p:sldId id="274" r:id="rId20"/>
    <p:sldId id="272" r:id="rId21"/>
    <p:sldId id="281" r:id="rId2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66"/>
    <a:srgbClr val="00FF00"/>
    <a:srgbClr val="CCFF66"/>
    <a:srgbClr val="FF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80A4AA-93F1-40FC-A81C-3C5D6D6C0039}" v="1" dt="2025-10-02T07:06:35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>
      <p:cViewPr varScale="1">
        <p:scale>
          <a:sx n="71" d="100"/>
          <a:sy n="71" d="100"/>
        </p:scale>
        <p:origin x="3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Latinjak" userId="d3c1d4e5750e0df5" providerId="LiveId" clId="{6C80A4AA-93F1-40FC-A81C-3C5D6D6C0039}"/>
    <pc:docChg chg="modSld">
      <pc:chgData name="Alexander Latinjak" userId="d3c1d4e5750e0df5" providerId="LiveId" clId="{6C80A4AA-93F1-40FC-A81C-3C5D6D6C0039}" dt="2025-10-02T07:06:35.122" v="0"/>
      <pc:docMkLst>
        <pc:docMk/>
      </pc:docMkLst>
      <pc:sldChg chg="modSp">
        <pc:chgData name="Alexander Latinjak" userId="d3c1d4e5750e0df5" providerId="LiveId" clId="{6C80A4AA-93F1-40FC-A81C-3C5D6D6C0039}" dt="2025-10-02T07:06:35.122" v="0"/>
        <pc:sldMkLst>
          <pc:docMk/>
          <pc:sldMk cId="1703448723" sldId="256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1703448723" sldId="256"/>
            <ac:spMk id="17" creationId="{52B30910-3524-4AC9-A28D-F126E6AADCA2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3255541137" sldId="257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3255541137" sldId="257"/>
            <ac:spMk id="39" creationId="{192DC555-0B38-40EF-86EB-B3B4588415E8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1966685687" sldId="258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1966685687" sldId="258"/>
            <ac:spMk id="10" creationId="{AE110B29-74C7-4813-BB5F-FEAB73104014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2448591496" sldId="259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2448591496" sldId="259"/>
            <ac:spMk id="10" creationId="{1E53FE10-CAD8-45F7-B8BC-49C4F71C8A52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2785705530" sldId="260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2785705530" sldId="260"/>
            <ac:spMk id="22" creationId="{72E0939C-027A-41F4-B4D0-C25A90EE7C6E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4244197595" sldId="261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4244197595" sldId="261"/>
            <ac:spMk id="38" creationId="{875418C9-7235-4173-BF98-D8FAEEA887BC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3584068701" sldId="262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3584068701" sldId="262"/>
            <ac:spMk id="18" creationId="{42D765EB-2D88-4502-B5E3-E46C4CB0EC3C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2196799443" sldId="263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2196799443" sldId="263"/>
            <ac:spMk id="11" creationId="{75EDFEF1-7A26-4FBE-9C67-AC7F494824EA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1858193389" sldId="264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1858193389" sldId="264"/>
            <ac:spMk id="24" creationId="{54E1937A-767C-4771-B314-CDDB4BC02034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2972743716" sldId="267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2972743716" sldId="267"/>
            <ac:spMk id="16" creationId="{E91D0251-7C7A-4110-9A43-2B85482A8B3A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3947855577" sldId="268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3947855577" sldId="268"/>
            <ac:spMk id="11" creationId="{22AB1C5A-4CA4-4722-83B8-BCD69ADAB0DB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3572771110" sldId="269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3572771110" sldId="269"/>
            <ac:spMk id="28" creationId="{B58834E6-5A50-4846-8F01-D418EA18858F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4273619179" sldId="270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4273619179" sldId="270"/>
            <ac:spMk id="10" creationId="{F811A7C9-9D21-44C5-BF2C-CAD834C9D272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1571911606" sldId="271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1571911606" sldId="271"/>
            <ac:spMk id="11" creationId="{64947459-A25B-47C0-8759-62E428A2D438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3259976647" sldId="272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3259976647" sldId="272"/>
            <ac:spMk id="18" creationId="{B0F17162-4845-4AD1-A4E9-2DB04CB3B0C6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3740730311" sldId="273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3740730311" sldId="273"/>
            <ac:spMk id="16" creationId="{F8A84A6E-660C-4C61-B75B-6BADF068618B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3807621437" sldId="274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3807621437" sldId="274"/>
            <ac:spMk id="12" creationId="{08F31C2D-DA78-4783-8F82-EC5782296B2D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2581821850" sldId="279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2581821850" sldId="279"/>
            <ac:spMk id="17" creationId="{52B30910-3524-4AC9-A28D-F126E6AADCA2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2841910072" sldId="280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2841910072" sldId="280"/>
            <ac:spMk id="17" creationId="{52B30910-3524-4AC9-A28D-F126E6AADCA2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2121829588" sldId="281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2121829588" sldId="281"/>
            <ac:spMk id="18" creationId="{B0F17162-4845-4AD1-A4E9-2DB04CB3B0C6}"/>
          </ac:spMkLst>
        </pc:spChg>
      </pc:sldChg>
      <pc:sldChg chg="modSp">
        <pc:chgData name="Alexander Latinjak" userId="d3c1d4e5750e0df5" providerId="LiveId" clId="{6C80A4AA-93F1-40FC-A81C-3C5D6D6C0039}" dt="2025-10-02T07:06:35.122" v="0"/>
        <pc:sldMkLst>
          <pc:docMk/>
          <pc:sldMk cId="282816219" sldId="284"/>
        </pc:sldMkLst>
        <pc:spChg chg="mod">
          <ac:chgData name="Alexander Latinjak" userId="d3c1d4e5750e0df5" providerId="LiveId" clId="{6C80A4AA-93F1-40FC-A81C-3C5D6D6C0039}" dt="2025-10-02T07:06:35.122" v="0"/>
          <ac:spMkLst>
            <pc:docMk/>
            <pc:sldMk cId="282816219" sldId="284"/>
            <ac:spMk id="17" creationId="{52B30910-3524-4AC9-A28D-F126E6AADCA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65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91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64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83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07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27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05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64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40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05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09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81D4-889A-407D-9AF8-B1C3221E7159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EAF67-8A22-40BB-A57C-D3021FBB25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45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sv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9" Type="http://schemas.openxmlformats.org/officeDocument/2006/relationships/image" Target="../media/image83.svg"/><Relationship Id="rId21" Type="http://schemas.openxmlformats.org/officeDocument/2006/relationships/image" Target="../media/image65.svg"/><Relationship Id="rId34" Type="http://schemas.openxmlformats.org/officeDocument/2006/relationships/image" Target="../media/image78.png"/><Relationship Id="rId42" Type="http://schemas.openxmlformats.org/officeDocument/2006/relationships/image" Target="../media/image86.png"/><Relationship Id="rId47" Type="http://schemas.openxmlformats.org/officeDocument/2006/relationships/image" Target="../media/image91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9" Type="http://schemas.openxmlformats.org/officeDocument/2006/relationships/image" Target="../media/image7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37" Type="http://schemas.openxmlformats.org/officeDocument/2006/relationships/image" Target="../media/image81.svg"/><Relationship Id="rId40" Type="http://schemas.openxmlformats.org/officeDocument/2006/relationships/image" Target="../media/image84.png"/><Relationship Id="rId45" Type="http://schemas.openxmlformats.org/officeDocument/2006/relationships/image" Target="../media/image89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23" Type="http://schemas.openxmlformats.org/officeDocument/2006/relationships/image" Target="../media/image67.svg"/><Relationship Id="rId28" Type="http://schemas.openxmlformats.org/officeDocument/2006/relationships/image" Target="../media/image72.png"/><Relationship Id="rId36" Type="http://schemas.openxmlformats.org/officeDocument/2006/relationships/image" Target="../media/image80.png"/><Relationship Id="rId10" Type="http://schemas.openxmlformats.org/officeDocument/2006/relationships/image" Target="../media/image54.png"/><Relationship Id="rId19" Type="http://schemas.openxmlformats.org/officeDocument/2006/relationships/image" Target="../media/image63.svg"/><Relationship Id="rId31" Type="http://schemas.openxmlformats.org/officeDocument/2006/relationships/image" Target="../media/image75.svg"/><Relationship Id="rId44" Type="http://schemas.openxmlformats.org/officeDocument/2006/relationships/image" Target="../media/image88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svg"/><Relationship Id="rId30" Type="http://schemas.openxmlformats.org/officeDocument/2006/relationships/image" Target="../media/image74.png"/><Relationship Id="rId35" Type="http://schemas.openxmlformats.org/officeDocument/2006/relationships/image" Target="../media/image79.svg"/><Relationship Id="rId43" Type="http://schemas.openxmlformats.org/officeDocument/2006/relationships/image" Target="../media/image87.svg"/><Relationship Id="rId48" Type="http://schemas.openxmlformats.org/officeDocument/2006/relationships/image" Target="../media/image2.png"/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5" Type="http://schemas.openxmlformats.org/officeDocument/2006/relationships/image" Target="../media/image69.svg"/><Relationship Id="rId33" Type="http://schemas.openxmlformats.org/officeDocument/2006/relationships/image" Target="../media/image77.svg"/><Relationship Id="rId38" Type="http://schemas.openxmlformats.org/officeDocument/2006/relationships/image" Target="../media/image82.png"/><Relationship Id="rId46" Type="http://schemas.openxmlformats.org/officeDocument/2006/relationships/image" Target="../media/image90.png"/><Relationship Id="rId20" Type="http://schemas.openxmlformats.org/officeDocument/2006/relationships/image" Target="../media/image64.png"/><Relationship Id="rId41" Type="http://schemas.openxmlformats.org/officeDocument/2006/relationships/image" Target="../media/image8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2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image" Target="../media/image103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sv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sv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2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D4375C-8D43-4F87-AE9A-4D6A4423792E}"/>
              </a:ext>
            </a:extLst>
          </p:cNvPr>
          <p:cNvSpPr txBox="1"/>
          <p:nvPr/>
        </p:nvSpPr>
        <p:spPr>
          <a:xfrm>
            <a:off x="0" y="4529697"/>
            <a:ext cx="6858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  <a:latin typeface="Century" panose="02040604050505020304" pitchFamily="18" charset="0"/>
              </a:rPr>
              <a:t>Tarjetas con preguntas - Edición Guiada</a:t>
            </a:r>
          </a:p>
          <a:p>
            <a:pPr algn="ctr"/>
            <a:r>
              <a:rPr lang="es-ES" sz="3200" b="1" dirty="0">
                <a:latin typeface="Century" panose="02040604050505020304" pitchFamily="18" charset="0"/>
              </a:rPr>
              <a:t>Version del Curso Básico</a:t>
            </a:r>
            <a:endParaRPr lang="es-ES" sz="3200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ctr"/>
            <a:r>
              <a:rPr lang="es-ES" sz="2400" b="1" dirty="0">
                <a:latin typeface="Century" panose="02040604050505020304" pitchFamily="18" charset="0"/>
              </a:rPr>
              <a:t>- 2022 - </a:t>
            </a:r>
            <a:endParaRPr lang="es-ES" sz="3200" b="1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CE4F37-EF9D-4AC1-BB88-1B4D4B198E29}"/>
              </a:ext>
            </a:extLst>
          </p:cNvPr>
          <p:cNvSpPr txBox="1"/>
          <p:nvPr/>
        </p:nvSpPr>
        <p:spPr>
          <a:xfrm>
            <a:off x="548679" y="7333520"/>
            <a:ext cx="5760641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600" dirty="0">
                <a:latin typeface="Century" panose="02040604050505020304" pitchFamily="18" charset="0"/>
              </a:rPr>
              <a:t>Based on: </a:t>
            </a:r>
          </a:p>
          <a:p>
            <a:pPr algn="ctr">
              <a:spcAft>
                <a:spcPts val="800"/>
              </a:spcAft>
            </a:pPr>
            <a:r>
              <a:rPr lang="en-GB" sz="1600" dirty="0">
                <a:latin typeface="Century" panose="02040604050505020304" pitchFamily="18" charset="0"/>
              </a:rPr>
              <a:t>Latinjak, A. T., Morelló-Tomás, E., &amp; Figal-Gómez, L. (2021). #SportPsychMapping: An Exploratory Interview Framework for Sport and Exercise Psychology. The Sport Psychologist, https://doi.org/10.1123/tsp.2020-0120</a:t>
            </a:r>
            <a:endParaRPr lang="es-ES" sz="1600" dirty="0">
              <a:latin typeface="Century" panose="020406040505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0F066E-3C13-4C8F-9529-7FED976F3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854" y="391139"/>
            <a:ext cx="3078291" cy="4019303"/>
          </a:xfrm>
          <a:prstGeom prst="rect">
            <a:avLst/>
          </a:prstGeom>
        </p:spPr>
      </p:pic>
      <p:sp>
        <p:nvSpPr>
          <p:cNvPr id="10" name="Google Shape;105;p13">
            <a:extLst>
              <a:ext uri="{FF2B5EF4-FFF2-40B4-BE49-F238E27FC236}">
                <a16:creationId xmlns:a16="http://schemas.microsoft.com/office/drawing/2014/main" id="{AE110B29-74C7-4813-BB5F-FEAB73104014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668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7EBCD62-ECD6-49B7-AC7F-FB31B2653204}"/>
              </a:ext>
            </a:extLst>
          </p:cNvPr>
          <p:cNvSpPr/>
          <p:nvPr/>
        </p:nvSpPr>
        <p:spPr>
          <a:xfrm>
            <a:off x="382581" y="3557832"/>
            <a:ext cx="6029810" cy="3676670"/>
          </a:xfrm>
          <a:custGeom>
            <a:avLst/>
            <a:gdLst>
              <a:gd name="connsiteX0" fmla="*/ 592156 w 6029810"/>
              <a:gd name="connsiteY0" fmla="*/ 900186 h 3676670"/>
              <a:gd name="connsiteX1" fmla="*/ 519004 w 6029810"/>
              <a:gd name="connsiteY1" fmla="*/ 997722 h 3676670"/>
              <a:gd name="connsiteX2" fmla="*/ 482428 w 6029810"/>
              <a:gd name="connsiteY2" fmla="*/ 1058682 h 3676670"/>
              <a:gd name="connsiteX3" fmla="*/ 579964 w 6029810"/>
              <a:gd name="connsiteY3" fmla="*/ 997722 h 3676670"/>
              <a:gd name="connsiteX4" fmla="*/ 896956 w 6029810"/>
              <a:gd name="connsiteY4" fmla="*/ 729498 h 3676670"/>
              <a:gd name="connsiteX5" fmla="*/ 1055452 w 6029810"/>
              <a:gd name="connsiteY5" fmla="*/ 546618 h 3676670"/>
              <a:gd name="connsiteX6" fmla="*/ 1116412 w 6029810"/>
              <a:gd name="connsiteY6" fmla="*/ 473466 h 3676670"/>
              <a:gd name="connsiteX7" fmla="*/ 1140796 w 6029810"/>
              <a:gd name="connsiteY7" fmla="*/ 436890 h 3676670"/>
              <a:gd name="connsiteX8" fmla="*/ 909148 w 6029810"/>
              <a:gd name="connsiteY8" fmla="*/ 668538 h 3676670"/>
              <a:gd name="connsiteX9" fmla="*/ 628732 w 6029810"/>
              <a:gd name="connsiteY9" fmla="*/ 1131834 h 3676670"/>
              <a:gd name="connsiteX10" fmla="*/ 592156 w 6029810"/>
              <a:gd name="connsiteY10" fmla="*/ 1278138 h 3676670"/>
              <a:gd name="connsiteX11" fmla="*/ 1433404 w 6029810"/>
              <a:gd name="connsiteY11" fmla="*/ 510042 h 3676670"/>
              <a:gd name="connsiteX12" fmla="*/ 1628476 w 6029810"/>
              <a:gd name="connsiteY12" fmla="*/ 351546 h 3676670"/>
              <a:gd name="connsiteX13" fmla="*/ 1445596 w 6029810"/>
              <a:gd name="connsiteY13" fmla="*/ 473466 h 3676670"/>
              <a:gd name="connsiteX14" fmla="*/ 799420 w 6029810"/>
              <a:gd name="connsiteY14" fmla="*/ 1229370 h 3676670"/>
              <a:gd name="connsiteX15" fmla="*/ 628732 w 6029810"/>
              <a:gd name="connsiteY15" fmla="*/ 1485402 h 3676670"/>
              <a:gd name="connsiteX16" fmla="*/ 592156 w 6029810"/>
              <a:gd name="connsiteY16" fmla="*/ 1570746 h 3676670"/>
              <a:gd name="connsiteX17" fmla="*/ 1604092 w 6029810"/>
              <a:gd name="connsiteY17" fmla="*/ 753882 h 3676670"/>
              <a:gd name="connsiteX18" fmla="*/ 1774780 w 6029810"/>
              <a:gd name="connsiteY18" fmla="*/ 571002 h 3676670"/>
              <a:gd name="connsiteX19" fmla="*/ 1860124 w 6029810"/>
              <a:gd name="connsiteY19" fmla="*/ 485658 h 3676670"/>
              <a:gd name="connsiteX20" fmla="*/ 1640668 w 6029810"/>
              <a:gd name="connsiteY20" fmla="*/ 656346 h 3676670"/>
              <a:gd name="connsiteX21" fmla="*/ 775036 w 6029810"/>
              <a:gd name="connsiteY21" fmla="*/ 1643898 h 3676670"/>
              <a:gd name="connsiteX22" fmla="*/ 628732 w 6029810"/>
              <a:gd name="connsiteY22" fmla="*/ 1863354 h 3676670"/>
              <a:gd name="connsiteX23" fmla="*/ 592156 w 6029810"/>
              <a:gd name="connsiteY23" fmla="*/ 1887738 h 3676670"/>
              <a:gd name="connsiteX24" fmla="*/ 1786972 w 6029810"/>
              <a:gd name="connsiteY24" fmla="*/ 863610 h 3676670"/>
              <a:gd name="connsiteX25" fmla="*/ 2079580 w 6029810"/>
              <a:gd name="connsiteY25" fmla="*/ 558810 h 3676670"/>
              <a:gd name="connsiteX26" fmla="*/ 2140540 w 6029810"/>
              <a:gd name="connsiteY26" fmla="*/ 473466 h 3676670"/>
              <a:gd name="connsiteX27" fmla="*/ 2116156 w 6029810"/>
              <a:gd name="connsiteY27" fmla="*/ 522234 h 3676670"/>
              <a:gd name="connsiteX28" fmla="*/ 1116412 w 6029810"/>
              <a:gd name="connsiteY28" fmla="*/ 1534170 h 3676670"/>
              <a:gd name="connsiteX29" fmla="*/ 665308 w 6029810"/>
              <a:gd name="connsiteY29" fmla="*/ 1997466 h 3676670"/>
              <a:gd name="connsiteX30" fmla="*/ 506812 w 6029810"/>
              <a:gd name="connsiteY30" fmla="*/ 2168154 h 3676670"/>
              <a:gd name="connsiteX31" fmla="*/ 1933276 w 6029810"/>
              <a:gd name="connsiteY31" fmla="*/ 961146 h 3676670"/>
              <a:gd name="connsiteX32" fmla="*/ 2311228 w 6029810"/>
              <a:gd name="connsiteY32" fmla="*/ 595386 h 3676670"/>
              <a:gd name="connsiteX33" fmla="*/ 2457532 w 6029810"/>
              <a:gd name="connsiteY33" fmla="*/ 436890 h 3676670"/>
              <a:gd name="connsiteX34" fmla="*/ 2286844 w 6029810"/>
              <a:gd name="connsiteY34" fmla="*/ 656346 h 3676670"/>
              <a:gd name="connsiteX35" fmla="*/ 994492 w 6029810"/>
              <a:gd name="connsiteY35" fmla="*/ 2058426 h 3676670"/>
              <a:gd name="connsiteX36" fmla="*/ 592156 w 6029810"/>
              <a:gd name="connsiteY36" fmla="*/ 2460762 h 3676670"/>
              <a:gd name="connsiteX37" fmla="*/ 433660 w 6029810"/>
              <a:gd name="connsiteY37" fmla="*/ 2619258 h 3676670"/>
              <a:gd name="connsiteX38" fmla="*/ 2274652 w 6029810"/>
              <a:gd name="connsiteY38" fmla="*/ 1046490 h 3676670"/>
              <a:gd name="connsiteX39" fmla="*/ 2713564 w 6029810"/>
              <a:gd name="connsiteY39" fmla="*/ 705114 h 3676670"/>
              <a:gd name="connsiteX40" fmla="*/ 2847676 w 6029810"/>
              <a:gd name="connsiteY40" fmla="*/ 558810 h 3676670"/>
              <a:gd name="connsiteX41" fmla="*/ 2445340 w 6029810"/>
              <a:gd name="connsiteY41" fmla="*/ 851418 h 3676670"/>
              <a:gd name="connsiteX42" fmla="*/ 470236 w 6029810"/>
              <a:gd name="connsiteY42" fmla="*/ 2814330 h 3676670"/>
              <a:gd name="connsiteX43" fmla="*/ 80092 w 6029810"/>
              <a:gd name="connsiteY43" fmla="*/ 3216666 h 3676670"/>
              <a:gd name="connsiteX44" fmla="*/ 6940 w 6029810"/>
              <a:gd name="connsiteY44" fmla="*/ 3314202 h 3676670"/>
              <a:gd name="connsiteX45" fmla="*/ 1579708 w 6029810"/>
              <a:gd name="connsiteY45" fmla="*/ 1912122 h 3676670"/>
              <a:gd name="connsiteX46" fmla="*/ 2225884 w 6029810"/>
              <a:gd name="connsiteY46" fmla="*/ 1326906 h 3676670"/>
              <a:gd name="connsiteX47" fmla="*/ 2603836 w 6029810"/>
              <a:gd name="connsiteY47" fmla="*/ 997722 h 3676670"/>
              <a:gd name="connsiteX48" fmla="*/ 2701372 w 6029810"/>
              <a:gd name="connsiteY48" fmla="*/ 900186 h 3676670"/>
              <a:gd name="connsiteX49" fmla="*/ 628732 w 6029810"/>
              <a:gd name="connsiteY49" fmla="*/ 3241050 h 3676670"/>
              <a:gd name="connsiteX50" fmla="*/ 519004 w 6029810"/>
              <a:gd name="connsiteY50" fmla="*/ 3387354 h 3676670"/>
              <a:gd name="connsiteX51" fmla="*/ 2164924 w 6029810"/>
              <a:gd name="connsiteY51" fmla="*/ 1668282 h 3676670"/>
              <a:gd name="connsiteX52" fmla="*/ 2603836 w 6029810"/>
              <a:gd name="connsiteY52" fmla="*/ 1192794 h 3676670"/>
              <a:gd name="connsiteX53" fmla="*/ 2774524 w 6029810"/>
              <a:gd name="connsiteY53" fmla="*/ 973338 h 3676670"/>
              <a:gd name="connsiteX54" fmla="*/ 2896444 w 6029810"/>
              <a:gd name="connsiteY54" fmla="*/ 827034 h 3676670"/>
              <a:gd name="connsiteX55" fmla="*/ 1982044 w 6029810"/>
              <a:gd name="connsiteY55" fmla="*/ 1936506 h 3676670"/>
              <a:gd name="connsiteX56" fmla="*/ 433660 w 6029810"/>
              <a:gd name="connsiteY56" fmla="*/ 3521466 h 3676670"/>
              <a:gd name="connsiteX57" fmla="*/ 1055452 w 6029810"/>
              <a:gd name="connsiteY57" fmla="*/ 2948442 h 3676670"/>
              <a:gd name="connsiteX58" fmla="*/ 3189052 w 6029810"/>
              <a:gd name="connsiteY58" fmla="*/ 1363482 h 3676670"/>
              <a:gd name="connsiteX59" fmla="*/ 3871804 w 6029810"/>
              <a:gd name="connsiteY59" fmla="*/ 827034 h 3676670"/>
              <a:gd name="connsiteX60" fmla="*/ 3835228 w 6029810"/>
              <a:gd name="connsiteY60" fmla="*/ 851418 h 3676670"/>
              <a:gd name="connsiteX61" fmla="*/ 1213948 w 6029810"/>
              <a:gd name="connsiteY61" fmla="*/ 3021594 h 3676670"/>
              <a:gd name="connsiteX62" fmla="*/ 1140796 w 6029810"/>
              <a:gd name="connsiteY62" fmla="*/ 3106938 h 3676670"/>
              <a:gd name="connsiteX63" fmla="*/ 2347804 w 6029810"/>
              <a:gd name="connsiteY63" fmla="*/ 1851162 h 3676670"/>
              <a:gd name="connsiteX64" fmla="*/ 2859868 w 6029810"/>
              <a:gd name="connsiteY64" fmla="*/ 1290330 h 3676670"/>
              <a:gd name="connsiteX65" fmla="*/ 1092028 w 6029810"/>
              <a:gd name="connsiteY65" fmla="*/ 2802138 h 3676670"/>
              <a:gd name="connsiteX66" fmla="*/ 470236 w 6029810"/>
              <a:gd name="connsiteY66" fmla="*/ 3436122 h 3676670"/>
              <a:gd name="connsiteX67" fmla="*/ 2055196 w 6029810"/>
              <a:gd name="connsiteY67" fmla="*/ 2741178 h 3676670"/>
              <a:gd name="connsiteX68" fmla="*/ 4261948 w 6029810"/>
              <a:gd name="connsiteY68" fmla="*/ 1144026 h 3676670"/>
              <a:gd name="connsiteX69" fmla="*/ 4213180 w 6029810"/>
              <a:gd name="connsiteY69" fmla="*/ 1192794 h 3676670"/>
              <a:gd name="connsiteX70" fmla="*/ 1543132 w 6029810"/>
              <a:gd name="connsiteY70" fmla="*/ 2911866 h 3676670"/>
              <a:gd name="connsiteX71" fmla="*/ 2274652 w 6029810"/>
              <a:gd name="connsiteY71" fmla="*/ 2131578 h 3676670"/>
              <a:gd name="connsiteX72" fmla="*/ 3286588 w 6029810"/>
              <a:gd name="connsiteY72" fmla="*/ 1229370 h 3676670"/>
              <a:gd name="connsiteX73" fmla="*/ 3457276 w 6029810"/>
              <a:gd name="connsiteY73" fmla="*/ 1022106 h 3676670"/>
              <a:gd name="connsiteX74" fmla="*/ 1530940 w 6029810"/>
              <a:gd name="connsiteY74" fmla="*/ 2631450 h 3676670"/>
              <a:gd name="connsiteX75" fmla="*/ 2920828 w 6029810"/>
              <a:gd name="connsiteY75" fmla="*/ 1899930 h 3676670"/>
              <a:gd name="connsiteX76" fmla="*/ 4554556 w 6029810"/>
              <a:gd name="connsiteY76" fmla="*/ 802650 h 3676670"/>
              <a:gd name="connsiteX77" fmla="*/ 4713052 w 6029810"/>
              <a:gd name="connsiteY77" fmla="*/ 571002 h 3676670"/>
              <a:gd name="connsiteX78" fmla="*/ 1726012 w 6029810"/>
              <a:gd name="connsiteY78" fmla="*/ 3143514 h 3676670"/>
              <a:gd name="connsiteX79" fmla="*/ 1701628 w 6029810"/>
              <a:gd name="connsiteY79" fmla="*/ 3180090 h 3676670"/>
              <a:gd name="connsiteX80" fmla="*/ 2116156 w 6029810"/>
              <a:gd name="connsiteY80" fmla="*/ 2863098 h 3676670"/>
              <a:gd name="connsiteX81" fmla="*/ 3579196 w 6029810"/>
              <a:gd name="connsiteY81" fmla="*/ 1436634 h 3676670"/>
              <a:gd name="connsiteX82" fmla="*/ 3506044 w 6029810"/>
              <a:gd name="connsiteY82" fmla="*/ 1497594 h 3676670"/>
              <a:gd name="connsiteX83" fmla="*/ 2701372 w 6029810"/>
              <a:gd name="connsiteY83" fmla="*/ 2326650 h 3676670"/>
              <a:gd name="connsiteX84" fmla="*/ 2591644 w 6029810"/>
              <a:gd name="connsiteY84" fmla="*/ 2497338 h 3676670"/>
              <a:gd name="connsiteX85" fmla="*/ 3506044 w 6029810"/>
              <a:gd name="connsiteY85" fmla="*/ 1802394 h 3676670"/>
              <a:gd name="connsiteX86" fmla="*/ 3542620 w 6029810"/>
              <a:gd name="connsiteY86" fmla="*/ 1753626 h 3676670"/>
              <a:gd name="connsiteX87" fmla="*/ 2445340 w 6029810"/>
              <a:gd name="connsiteY87" fmla="*/ 2850906 h 3676670"/>
              <a:gd name="connsiteX88" fmla="*/ 2396572 w 6029810"/>
              <a:gd name="connsiteY88" fmla="*/ 2899674 h 3676670"/>
              <a:gd name="connsiteX89" fmla="*/ 4420444 w 6029810"/>
              <a:gd name="connsiteY89" fmla="*/ 1485402 h 3676670"/>
              <a:gd name="connsiteX90" fmla="*/ 3737692 w 6029810"/>
              <a:gd name="connsiteY90" fmla="*/ 2095002 h 3676670"/>
              <a:gd name="connsiteX91" fmla="*/ 2420956 w 6029810"/>
              <a:gd name="connsiteY91" fmla="*/ 3253242 h 3676670"/>
              <a:gd name="connsiteX92" fmla="*/ 4420444 w 6029810"/>
              <a:gd name="connsiteY92" fmla="*/ 1582938 h 3676670"/>
              <a:gd name="connsiteX93" fmla="*/ 4627708 w 6029810"/>
              <a:gd name="connsiteY93" fmla="*/ 1278138 h 3676670"/>
              <a:gd name="connsiteX94" fmla="*/ 2969596 w 6029810"/>
              <a:gd name="connsiteY94" fmla="*/ 2887482 h 3676670"/>
              <a:gd name="connsiteX95" fmla="*/ 4944700 w 6029810"/>
              <a:gd name="connsiteY95" fmla="*/ 1107450 h 3676670"/>
              <a:gd name="connsiteX96" fmla="*/ 3798652 w 6029810"/>
              <a:gd name="connsiteY96" fmla="*/ 2326650 h 3676670"/>
              <a:gd name="connsiteX97" fmla="*/ 3676732 w 6029810"/>
              <a:gd name="connsiteY97" fmla="*/ 2533914 h 3676670"/>
              <a:gd name="connsiteX98" fmla="*/ 5249500 w 6029810"/>
              <a:gd name="connsiteY98" fmla="*/ 814842 h 3676670"/>
              <a:gd name="connsiteX99" fmla="*/ 4005916 w 6029810"/>
              <a:gd name="connsiteY99" fmla="*/ 2229114 h 3676670"/>
              <a:gd name="connsiteX100" fmla="*/ 3969340 w 6029810"/>
              <a:gd name="connsiteY100" fmla="*/ 2302266 h 3676670"/>
              <a:gd name="connsiteX101" fmla="*/ 5237308 w 6029810"/>
              <a:gd name="connsiteY101" fmla="*/ 863610 h 3676670"/>
              <a:gd name="connsiteX102" fmla="*/ 5310460 w 6029810"/>
              <a:gd name="connsiteY102" fmla="*/ 802650 h 3676670"/>
              <a:gd name="connsiteX103" fmla="*/ 4213180 w 6029810"/>
              <a:gd name="connsiteY103" fmla="*/ 2204730 h 3676670"/>
              <a:gd name="connsiteX104" fmla="*/ 3286588 w 6029810"/>
              <a:gd name="connsiteY104" fmla="*/ 3143514 h 3676670"/>
              <a:gd name="connsiteX105" fmla="*/ 4322908 w 6029810"/>
              <a:gd name="connsiteY105" fmla="*/ 2472954 h 3676670"/>
              <a:gd name="connsiteX106" fmla="*/ 5627452 w 6029810"/>
              <a:gd name="connsiteY106" fmla="*/ 1461018 h 3676670"/>
              <a:gd name="connsiteX107" fmla="*/ 5785948 w 6029810"/>
              <a:gd name="connsiteY107" fmla="*/ 1241562 h 3676670"/>
              <a:gd name="connsiteX108" fmla="*/ 4871548 w 6029810"/>
              <a:gd name="connsiteY108" fmla="*/ 1924314 h 3676670"/>
              <a:gd name="connsiteX109" fmla="*/ 3042748 w 6029810"/>
              <a:gd name="connsiteY109" fmla="*/ 3497082 h 3676670"/>
              <a:gd name="connsiteX110" fmla="*/ 2884252 w 6029810"/>
              <a:gd name="connsiteY110" fmla="*/ 3667770 h 3676670"/>
              <a:gd name="connsiteX111" fmla="*/ 5188540 w 6029810"/>
              <a:gd name="connsiteY111" fmla="*/ 1485402 h 3676670"/>
              <a:gd name="connsiteX112" fmla="*/ 5322652 w 6029810"/>
              <a:gd name="connsiteY112" fmla="*/ 1204986 h 3676670"/>
              <a:gd name="connsiteX113" fmla="*/ 3993724 w 6029810"/>
              <a:gd name="connsiteY113" fmla="*/ 2911866 h 3676670"/>
              <a:gd name="connsiteX114" fmla="*/ 4725244 w 6029810"/>
              <a:gd name="connsiteY114" fmla="*/ 2253498 h 3676670"/>
              <a:gd name="connsiteX115" fmla="*/ 4298524 w 6029810"/>
              <a:gd name="connsiteY115" fmla="*/ 2765562 h 3676670"/>
              <a:gd name="connsiteX116" fmla="*/ 5468956 w 6029810"/>
              <a:gd name="connsiteY116" fmla="*/ 1790202 h 3676670"/>
              <a:gd name="connsiteX117" fmla="*/ 4335100 w 6029810"/>
              <a:gd name="connsiteY117" fmla="*/ 2997210 h 3676670"/>
              <a:gd name="connsiteX118" fmla="*/ 4249756 w 6029810"/>
              <a:gd name="connsiteY118" fmla="*/ 3106938 h 3676670"/>
              <a:gd name="connsiteX119" fmla="*/ 4883740 w 6029810"/>
              <a:gd name="connsiteY119" fmla="*/ 2558298 h 3676670"/>
              <a:gd name="connsiteX120" fmla="*/ 4786204 w 6029810"/>
              <a:gd name="connsiteY120" fmla="*/ 2704602 h 3676670"/>
              <a:gd name="connsiteX121" fmla="*/ 4603324 w 6029810"/>
              <a:gd name="connsiteY121" fmla="*/ 2960634 h 3676670"/>
              <a:gd name="connsiteX122" fmla="*/ 5176348 w 6029810"/>
              <a:gd name="connsiteY122" fmla="*/ 2533914 h 3676670"/>
              <a:gd name="connsiteX123" fmla="*/ 5651836 w 6029810"/>
              <a:gd name="connsiteY123" fmla="*/ 1875546 h 3676670"/>
              <a:gd name="connsiteX124" fmla="*/ 4847164 w 6029810"/>
              <a:gd name="connsiteY124" fmla="*/ 2826522 h 3676670"/>
              <a:gd name="connsiteX125" fmla="*/ 4664284 w 6029810"/>
              <a:gd name="connsiteY125" fmla="*/ 3143514 h 3676670"/>
              <a:gd name="connsiteX126" fmla="*/ 5444572 w 6029810"/>
              <a:gd name="connsiteY126" fmla="*/ 2546106 h 3676670"/>
              <a:gd name="connsiteX127" fmla="*/ 5822524 w 6029810"/>
              <a:gd name="connsiteY127" fmla="*/ 2021850 h 3676670"/>
              <a:gd name="connsiteX128" fmla="*/ 5042236 w 6029810"/>
              <a:gd name="connsiteY128" fmla="*/ 3070362 h 3676670"/>
              <a:gd name="connsiteX129" fmla="*/ 4944700 w 6029810"/>
              <a:gd name="connsiteY129" fmla="*/ 3265434 h 3676670"/>
              <a:gd name="connsiteX130" fmla="*/ 5529916 w 6029810"/>
              <a:gd name="connsiteY130" fmla="*/ 2875290 h 3676670"/>
              <a:gd name="connsiteX131" fmla="*/ 5456764 w 6029810"/>
              <a:gd name="connsiteY131" fmla="*/ 3009402 h 3676670"/>
              <a:gd name="connsiteX132" fmla="*/ 5798140 w 6029810"/>
              <a:gd name="connsiteY132" fmla="*/ 2887482 h 3676670"/>
              <a:gd name="connsiteX133" fmla="*/ 5737180 w 6029810"/>
              <a:gd name="connsiteY133" fmla="*/ 3045978 h 3676670"/>
              <a:gd name="connsiteX134" fmla="*/ 5603068 w 6029810"/>
              <a:gd name="connsiteY134" fmla="*/ 3277626 h 3676670"/>
              <a:gd name="connsiteX135" fmla="*/ 5810332 w 6029810"/>
              <a:gd name="connsiteY135" fmla="*/ 2997210 h 3676670"/>
              <a:gd name="connsiteX136" fmla="*/ 5664028 w 6029810"/>
              <a:gd name="connsiteY136" fmla="*/ 3131322 h 3676670"/>
              <a:gd name="connsiteX137" fmla="*/ 5834716 w 6029810"/>
              <a:gd name="connsiteY137" fmla="*/ 2777754 h 3676670"/>
              <a:gd name="connsiteX138" fmla="*/ 5420188 w 6029810"/>
              <a:gd name="connsiteY138" fmla="*/ 2899674 h 3676670"/>
              <a:gd name="connsiteX139" fmla="*/ 4956892 w 6029810"/>
              <a:gd name="connsiteY139" fmla="*/ 3277626 h 3676670"/>
              <a:gd name="connsiteX140" fmla="*/ 5078812 w 6029810"/>
              <a:gd name="connsiteY140" fmla="*/ 2936250 h 3676670"/>
              <a:gd name="connsiteX141" fmla="*/ 5298268 w 6029810"/>
              <a:gd name="connsiteY141" fmla="*/ 2509530 h 367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29810" h="3676670">
                <a:moveTo>
                  <a:pt x="592156" y="900186"/>
                </a:moveTo>
                <a:cubicBezTo>
                  <a:pt x="553931" y="947967"/>
                  <a:pt x="546732" y="953358"/>
                  <a:pt x="519004" y="997722"/>
                </a:cubicBezTo>
                <a:cubicBezTo>
                  <a:pt x="506445" y="1017817"/>
                  <a:pt x="458731" y="1058682"/>
                  <a:pt x="482428" y="1058682"/>
                </a:cubicBezTo>
                <a:cubicBezTo>
                  <a:pt x="520768" y="1058682"/>
                  <a:pt x="549940" y="1021565"/>
                  <a:pt x="579964" y="997722"/>
                </a:cubicBezTo>
                <a:cubicBezTo>
                  <a:pt x="688358" y="911644"/>
                  <a:pt x="809306" y="836625"/>
                  <a:pt x="896956" y="729498"/>
                </a:cubicBezTo>
                <a:cubicBezTo>
                  <a:pt x="1246386" y="302417"/>
                  <a:pt x="876231" y="745753"/>
                  <a:pt x="1055452" y="546618"/>
                </a:cubicBezTo>
                <a:cubicBezTo>
                  <a:pt x="1076686" y="523025"/>
                  <a:pt x="1096925" y="498521"/>
                  <a:pt x="1116412" y="473466"/>
                </a:cubicBezTo>
                <a:cubicBezTo>
                  <a:pt x="1125408" y="461900"/>
                  <a:pt x="1151466" y="426847"/>
                  <a:pt x="1140796" y="436890"/>
                </a:cubicBezTo>
                <a:cubicBezTo>
                  <a:pt x="1061277" y="511732"/>
                  <a:pt x="979488" y="585010"/>
                  <a:pt x="909148" y="668538"/>
                </a:cubicBezTo>
                <a:cubicBezTo>
                  <a:pt x="781290" y="820369"/>
                  <a:pt x="719699" y="958996"/>
                  <a:pt x="628732" y="1131834"/>
                </a:cubicBezTo>
                <a:cubicBezTo>
                  <a:pt x="616540" y="1180602"/>
                  <a:pt x="549632" y="1304946"/>
                  <a:pt x="592156" y="1278138"/>
                </a:cubicBezTo>
                <a:cubicBezTo>
                  <a:pt x="1201915" y="893725"/>
                  <a:pt x="1052281" y="880578"/>
                  <a:pt x="1433404" y="510042"/>
                </a:cubicBezTo>
                <a:cubicBezTo>
                  <a:pt x="1493475" y="451640"/>
                  <a:pt x="1698186" y="305072"/>
                  <a:pt x="1628476" y="351546"/>
                </a:cubicBezTo>
                <a:cubicBezTo>
                  <a:pt x="1567516" y="392186"/>
                  <a:pt x="1501755" y="426414"/>
                  <a:pt x="1445596" y="473466"/>
                </a:cubicBezTo>
                <a:cubicBezTo>
                  <a:pt x="1144278" y="725922"/>
                  <a:pt x="1052479" y="880710"/>
                  <a:pt x="799420" y="1229370"/>
                </a:cubicBezTo>
                <a:cubicBezTo>
                  <a:pt x="739170" y="1312381"/>
                  <a:pt x="681964" y="1397726"/>
                  <a:pt x="628732" y="1485402"/>
                </a:cubicBezTo>
                <a:cubicBezTo>
                  <a:pt x="612669" y="1511858"/>
                  <a:pt x="566624" y="1588240"/>
                  <a:pt x="592156" y="1570746"/>
                </a:cubicBezTo>
                <a:cubicBezTo>
                  <a:pt x="956696" y="1320968"/>
                  <a:pt x="1281033" y="1048436"/>
                  <a:pt x="1604092" y="753882"/>
                </a:cubicBezTo>
                <a:cubicBezTo>
                  <a:pt x="1730590" y="638546"/>
                  <a:pt x="1669694" y="684171"/>
                  <a:pt x="1774780" y="571002"/>
                </a:cubicBezTo>
                <a:cubicBezTo>
                  <a:pt x="1802156" y="541521"/>
                  <a:pt x="1831676" y="514106"/>
                  <a:pt x="1860124" y="485658"/>
                </a:cubicBezTo>
                <a:cubicBezTo>
                  <a:pt x="1903785" y="354675"/>
                  <a:pt x="1892342" y="409166"/>
                  <a:pt x="1640668" y="656346"/>
                </a:cubicBezTo>
                <a:cubicBezTo>
                  <a:pt x="1207958" y="1081329"/>
                  <a:pt x="1143610" y="1155136"/>
                  <a:pt x="775036" y="1643898"/>
                </a:cubicBezTo>
                <a:cubicBezTo>
                  <a:pt x="722101" y="1714094"/>
                  <a:pt x="681483" y="1793020"/>
                  <a:pt x="628732" y="1863354"/>
                </a:cubicBezTo>
                <a:cubicBezTo>
                  <a:pt x="619940" y="1875076"/>
                  <a:pt x="581064" y="1897312"/>
                  <a:pt x="592156" y="1887738"/>
                </a:cubicBezTo>
                <a:cubicBezTo>
                  <a:pt x="989245" y="1544987"/>
                  <a:pt x="1423701" y="1242017"/>
                  <a:pt x="1786972" y="863610"/>
                </a:cubicBezTo>
                <a:cubicBezTo>
                  <a:pt x="1884508" y="762010"/>
                  <a:pt x="1997719" y="673416"/>
                  <a:pt x="2079580" y="558810"/>
                </a:cubicBezTo>
                <a:cubicBezTo>
                  <a:pt x="2099900" y="530362"/>
                  <a:pt x="2115820" y="498186"/>
                  <a:pt x="2140540" y="473466"/>
                </a:cubicBezTo>
                <a:cubicBezTo>
                  <a:pt x="2153391" y="460615"/>
                  <a:pt x="2128780" y="509159"/>
                  <a:pt x="2116156" y="522234"/>
                </a:cubicBezTo>
                <a:cubicBezTo>
                  <a:pt x="1786803" y="863350"/>
                  <a:pt x="1448893" y="1196102"/>
                  <a:pt x="1116412" y="1534170"/>
                </a:cubicBezTo>
                <a:cubicBezTo>
                  <a:pt x="965274" y="1687848"/>
                  <a:pt x="814704" y="1842094"/>
                  <a:pt x="665308" y="1997466"/>
                </a:cubicBezTo>
                <a:cubicBezTo>
                  <a:pt x="611493" y="2053433"/>
                  <a:pt x="447541" y="2218307"/>
                  <a:pt x="506812" y="2168154"/>
                </a:cubicBezTo>
                <a:cubicBezTo>
                  <a:pt x="982300" y="1765818"/>
                  <a:pt x="1485683" y="1394301"/>
                  <a:pt x="1933276" y="961146"/>
                </a:cubicBezTo>
                <a:cubicBezTo>
                  <a:pt x="2059260" y="839226"/>
                  <a:pt x="2187259" y="719355"/>
                  <a:pt x="2311228" y="595386"/>
                </a:cubicBezTo>
                <a:cubicBezTo>
                  <a:pt x="2362069" y="544545"/>
                  <a:pt x="2484235" y="370133"/>
                  <a:pt x="2457532" y="436890"/>
                </a:cubicBezTo>
                <a:cubicBezTo>
                  <a:pt x="2423114" y="522935"/>
                  <a:pt x="2349653" y="588204"/>
                  <a:pt x="2286844" y="656346"/>
                </a:cubicBezTo>
                <a:cubicBezTo>
                  <a:pt x="1856060" y="1123706"/>
                  <a:pt x="1429628" y="1595115"/>
                  <a:pt x="994492" y="2058426"/>
                </a:cubicBezTo>
                <a:cubicBezTo>
                  <a:pt x="864649" y="2196676"/>
                  <a:pt x="726268" y="2326650"/>
                  <a:pt x="592156" y="2460762"/>
                </a:cubicBezTo>
                <a:cubicBezTo>
                  <a:pt x="539324" y="2513594"/>
                  <a:pt x="384362" y="2675402"/>
                  <a:pt x="433660" y="2619258"/>
                </a:cubicBezTo>
                <a:cubicBezTo>
                  <a:pt x="1265665" y="1671696"/>
                  <a:pt x="683726" y="2268659"/>
                  <a:pt x="2274652" y="1046490"/>
                </a:cubicBezTo>
                <a:cubicBezTo>
                  <a:pt x="2421635" y="933576"/>
                  <a:pt x="2588321" y="841743"/>
                  <a:pt x="2713564" y="705114"/>
                </a:cubicBezTo>
                <a:cubicBezTo>
                  <a:pt x="2758268" y="656346"/>
                  <a:pt x="2905755" y="527131"/>
                  <a:pt x="2847676" y="558810"/>
                </a:cubicBezTo>
                <a:cubicBezTo>
                  <a:pt x="2702095" y="638218"/>
                  <a:pt x="2565643" y="737284"/>
                  <a:pt x="2445340" y="851418"/>
                </a:cubicBezTo>
                <a:cubicBezTo>
                  <a:pt x="1771962" y="1490264"/>
                  <a:pt x="1126575" y="2157991"/>
                  <a:pt x="470236" y="2814330"/>
                </a:cubicBezTo>
                <a:cubicBezTo>
                  <a:pt x="338140" y="2946426"/>
                  <a:pt x="192179" y="3067217"/>
                  <a:pt x="80092" y="3216666"/>
                </a:cubicBezTo>
                <a:cubicBezTo>
                  <a:pt x="55708" y="3249178"/>
                  <a:pt x="-23722" y="3340875"/>
                  <a:pt x="6940" y="3314202"/>
                </a:cubicBezTo>
                <a:cubicBezTo>
                  <a:pt x="536831" y="2853240"/>
                  <a:pt x="1056527" y="2380685"/>
                  <a:pt x="1579708" y="1912122"/>
                </a:cubicBezTo>
                <a:cubicBezTo>
                  <a:pt x="1796180" y="1718249"/>
                  <a:pt x="2009117" y="1520448"/>
                  <a:pt x="2225884" y="1326906"/>
                </a:cubicBezTo>
                <a:cubicBezTo>
                  <a:pt x="2350507" y="1215635"/>
                  <a:pt x="2485700" y="1115858"/>
                  <a:pt x="2603836" y="997722"/>
                </a:cubicBezTo>
                <a:cubicBezTo>
                  <a:pt x="2636348" y="965210"/>
                  <a:pt x="2731755" y="865676"/>
                  <a:pt x="2701372" y="900186"/>
                </a:cubicBezTo>
                <a:cubicBezTo>
                  <a:pt x="2012679" y="1682405"/>
                  <a:pt x="1254047" y="2407296"/>
                  <a:pt x="628732" y="3241050"/>
                </a:cubicBezTo>
                <a:cubicBezTo>
                  <a:pt x="592156" y="3289818"/>
                  <a:pt x="475899" y="3430459"/>
                  <a:pt x="519004" y="3387354"/>
                </a:cubicBezTo>
                <a:cubicBezTo>
                  <a:pt x="2034046" y="1872312"/>
                  <a:pt x="1316164" y="2576605"/>
                  <a:pt x="2164924" y="1668282"/>
                </a:cubicBezTo>
                <a:cubicBezTo>
                  <a:pt x="2392065" y="1425201"/>
                  <a:pt x="2428320" y="1408814"/>
                  <a:pt x="2603836" y="1192794"/>
                </a:cubicBezTo>
                <a:cubicBezTo>
                  <a:pt x="2662275" y="1120869"/>
                  <a:pt x="2716631" y="1045704"/>
                  <a:pt x="2774524" y="973338"/>
                </a:cubicBezTo>
                <a:cubicBezTo>
                  <a:pt x="2814181" y="923767"/>
                  <a:pt x="2949264" y="791821"/>
                  <a:pt x="2896444" y="827034"/>
                </a:cubicBezTo>
                <a:cubicBezTo>
                  <a:pt x="2462525" y="1116313"/>
                  <a:pt x="3194332" y="623194"/>
                  <a:pt x="1982044" y="1936506"/>
                </a:cubicBezTo>
                <a:cubicBezTo>
                  <a:pt x="555373" y="3482066"/>
                  <a:pt x="-337407" y="3829893"/>
                  <a:pt x="433660" y="3521466"/>
                </a:cubicBezTo>
                <a:cubicBezTo>
                  <a:pt x="640924" y="3330458"/>
                  <a:pt x="833552" y="3122231"/>
                  <a:pt x="1055452" y="2948442"/>
                </a:cubicBezTo>
                <a:cubicBezTo>
                  <a:pt x="1752956" y="2402167"/>
                  <a:pt x="2478678" y="1892912"/>
                  <a:pt x="3189052" y="1363482"/>
                </a:cubicBezTo>
                <a:cubicBezTo>
                  <a:pt x="3495571" y="1135039"/>
                  <a:pt x="3616408" y="1050505"/>
                  <a:pt x="3871804" y="827034"/>
                </a:cubicBezTo>
                <a:cubicBezTo>
                  <a:pt x="3882831" y="817385"/>
                  <a:pt x="3846527" y="842088"/>
                  <a:pt x="3835228" y="851418"/>
                </a:cubicBezTo>
                <a:cubicBezTo>
                  <a:pt x="2960515" y="1573658"/>
                  <a:pt x="1952174" y="2160330"/>
                  <a:pt x="1213948" y="3021594"/>
                </a:cubicBezTo>
                <a:cubicBezTo>
                  <a:pt x="1189564" y="3050042"/>
                  <a:pt x="1114726" y="3133849"/>
                  <a:pt x="1140796" y="3106938"/>
                </a:cubicBezTo>
                <a:lnTo>
                  <a:pt x="2347804" y="1851162"/>
                </a:lnTo>
                <a:cubicBezTo>
                  <a:pt x="2521800" y="1667293"/>
                  <a:pt x="2859868" y="1290330"/>
                  <a:pt x="2859868" y="1290330"/>
                </a:cubicBezTo>
                <a:cubicBezTo>
                  <a:pt x="3215115" y="366689"/>
                  <a:pt x="2993015" y="1014642"/>
                  <a:pt x="1092028" y="2802138"/>
                </a:cubicBezTo>
                <a:cubicBezTo>
                  <a:pt x="876384" y="3004908"/>
                  <a:pt x="174824" y="3454819"/>
                  <a:pt x="470236" y="3436122"/>
                </a:cubicBezTo>
                <a:cubicBezTo>
                  <a:pt x="1045957" y="3399684"/>
                  <a:pt x="1545362" y="3011090"/>
                  <a:pt x="2055196" y="2741178"/>
                </a:cubicBezTo>
                <a:cubicBezTo>
                  <a:pt x="3665028" y="1888914"/>
                  <a:pt x="3452351" y="2069280"/>
                  <a:pt x="4261948" y="1144026"/>
                </a:cubicBezTo>
                <a:cubicBezTo>
                  <a:pt x="4277087" y="1126725"/>
                  <a:pt x="4232453" y="1180262"/>
                  <a:pt x="4213180" y="1192794"/>
                </a:cubicBezTo>
                <a:cubicBezTo>
                  <a:pt x="3325754" y="1769820"/>
                  <a:pt x="819160" y="3684103"/>
                  <a:pt x="1543132" y="2911866"/>
                </a:cubicBezTo>
                <a:cubicBezTo>
                  <a:pt x="1786972" y="2651770"/>
                  <a:pt x="2018108" y="2379152"/>
                  <a:pt x="2274652" y="2131578"/>
                </a:cubicBezTo>
                <a:cubicBezTo>
                  <a:pt x="2599834" y="1817766"/>
                  <a:pt x="2957010" y="1538562"/>
                  <a:pt x="3286588" y="1229370"/>
                </a:cubicBezTo>
                <a:cubicBezTo>
                  <a:pt x="3351861" y="1168135"/>
                  <a:pt x="3527718" y="966895"/>
                  <a:pt x="3457276" y="1022106"/>
                </a:cubicBezTo>
                <a:cubicBezTo>
                  <a:pt x="1330657" y="2688916"/>
                  <a:pt x="658508" y="2849558"/>
                  <a:pt x="1530940" y="2631450"/>
                </a:cubicBezTo>
                <a:cubicBezTo>
                  <a:pt x="1994236" y="2387610"/>
                  <a:pt x="2472850" y="2170885"/>
                  <a:pt x="2920828" y="1899930"/>
                </a:cubicBezTo>
                <a:cubicBezTo>
                  <a:pt x="3482146" y="1560423"/>
                  <a:pt x="4027609" y="1193380"/>
                  <a:pt x="4554556" y="802650"/>
                </a:cubicBezTo>
                <a:cubicBezTo>
                  <a:pt x="4629710" y="746924"/>
                  <a:pt x="4785130" y="511351"/>
                  <a:pt x="4713052" y="571002"/>
                </a:cubicBezTo>
                <a:cubicBezTo>
                  <a:pt x="3700726" y="1408789"/>
                  <a:pt x="2454908" y="2050170"/>
                  <a:pt x="1726012" y="3143514"/>
                </a:cubicBezTo>
                <a:cubicBezTo>
                  <a:pt x="1717884" y="3155706"/>
                  <a:pt x="1689730" y="3188642"/>
                  <a:pt x="1701628" y="3180090"/>
                </a:cubicBezTo>
                <a:cubicBezTo>
                  <a:pt x="1842875" y="3078568"/>
                  <a:pt x="1984740" y="2977060"/>
                  <a:pt x="2116156" y="2863098"/>
                </a:cubicBezTo>
                <a:cubicBezTo>
                  <a:pt x="2801821" y="2268497"/>
                  <a:pt x="3127640" y="2046234"/>
                  <a:pt x="3579196" y="1436634"/>
                </a:cubicBezTo>
                <a:cubicBezTo>
                  <a:pt x="3598089" y="1411128"/>
                  <a:pt x="3528333" y="1474996"/>
                  <a:pt x="3506044" y="1497594"/>
                </a:cubicBezTo>
                <a:cubicBezTo>
                  <a:pt x="3235610" y="1771784"/>
                  <a:pt x="2961291" y="2042472"/>
                  <a:pt x="2701372" y="2326650"/>
                </a:cubicBezTo>
                <a:cubicBezTo>
                  <a:pt x="2655722" y="2376560"/>
                  <a:pt x="2534972" y="2534261"/>
                  <a:pt x="2591644" y="2497338"/>
                </a:cubicBezTo>
                <a:cubicBezTo>
                  <a:pt x="2912409" y="2288355"/>
                  <a:pt x="3204477" y="2038235"/>
                  <a:pt x="3506044" y="1802394"/>
                </a:cubicBezTo>
                <a:cubicBezTo>
                  <a:pt x="3522050" y="1789876"/>
                  <a:pt x="3557071" y="1739341"/>
                  <a:pt x="3542620" y="1753626"/>
                </a:cubicBezTo>
                <a:cubicBezTo>
                  <a:pt x="3174752" y="2117266"/>
                  <a:pt x="2811100" y="2485146"/>
                  <a:pt x="2445340" y="2850906"/>
                </a:cubicBezTo>
                <a:cubicBezTo>
                  <a:pt x="2429084" y="2867162"/>
                  <a:pt x="2377728" y="2912842"/>
                  <a:pt x="2396572" y="2899674"/>
                </a:cubicBezTo>
                <a:cubicBezTo>
                  <a:pt x="3071196" y="2428250"/>
                  <a:pt x="5034364" y="937259"/>
                  <a:pt x="4420444" y="1485402"/>
                </a:cubicBezTo>
                <a:lnTo>
                  <a:pt x="3737692" y="2095002"/>
                </a:lnTo>
                <a:cubicBezTo>
                  <a:pt x="3299762" y="2482196"/>
                  <a:pt x="1972339" y="3628001"/>
                  <a:pt x="2420956" y="3253242"/>
                </a:cubicBezTo>
                <a:cubicBezTo>
                  <a:pt x="3087452" y="2696474"/>
                  <a:pt x="3932105" y="2301083"/>
                  <a:pt x="4420444" y="1582938"/>
                </a:cubicBezTo>
                <a:cubicBezTo>
                  <a:pt x="4489532" y="1481338"/>
                  <a:pt x="4719071" y="1195988"/>
                  <a:pt x="4627708" y="1278138"/>
                </a:cubicBezTo>
                <a:cubicBezTo>
                  <a:pt x="4054959" y="1793130"/>
                  <a:pt x="2377065" y="3379584"/>
                  <a:pt x="2969596" y="2887482"/>
                </a:cubicBezTo>
                <a:cubicBezTo>
                  <a:pt x="4131261" y="1922709"/>
                  <a:pt x="3462020" y="2503761"/>
                  <a:pt x="4944700" y="1107450"/>
                </a:cubicBezTo>
                <a:cubicBezTo>
                  <a:pt x="5367160" y="227325"/>
                  <a:pt x="5235226" y="568085"/>
                  <a:pt x="3798652" y="2326650"/>
                </a:cubicBezTo>
                <a:cubicBezTo>
                  <a:pt x="3747943" y="2388725"/>
                  <a:pt x="3612943" y="2582449"/>
                  <a:pt x="3676732" y="2533914"/>
                </a:cubicBezTo>
                <a:cubicBezTo>
                  <a:pt x="4327021" y="2039129"/>
                  <a:pt x="4727775" y="1450918"/>
                  <a:pt x="5249500" y="814842"/>
                </a:cubicBezTo>
                <a:cubicBezTo>
                  <a:pt x="5393855" y="165243"/>
                  <a:pt x="5710272" y="-1179599"/>
                  <a:pt x="4005916" y="2229114"/>
                </a:cubicBezTo>
                <a:cubicBezTo>
                  <a:pt x="3993724" y="2253498"/>
                  <a:pt x="3951083" y="2322512"/>
                  <a:pt x="3969340" y="2302266"/>
                </a:cubicBezTo>
                <a:cubicBezTo>
                  <a:pt x="4397427" y="1827556"/>
                  <a:pt x="4746242" y="1272832"/>
                  <a:pt x="5237308" y="863610"/>
                </a:cubicBezTo>
                <a:cubicBezTo>
                  <a:pt x="5261692" y="843290"/>
                  <a:pt x="5329724" y="777423"/>
                  <a:pt x="5310460" y="802650"/>
                </a:cubicBezTo>
                <a:cubicBezTo>
                  <a:pt x="4950275" y="1274320"/>
                  <a:pt x="4601327" y="1755789"/>
                  <a:pt x="4213180" y="2204730"/>
                </a:cubicBezTo>
                <a:cubicBezTo>
                  <a:pt x="3925614" y="2537336"/>
                  <a:pt x="3120110" y="2736567"/>
                  <a:pt x="3286588" y="3143514"/>
                </a:cubicBezTo>
                <a:cubicBezTo>
                  <a:pt x="3442376" y="3524329"/>
                  <a:pt x="3988805" y="2713090"/>
                  <a:pt x="4322908" y="2472954"/>
                </a:cubicBezTo>
                <a:cubicBezTo>
                  <a:pt x="4769791" y="2151757"/>
                  <a:pt x="5206401" y="1815402"/>
                  <a:pt x="5627452" y="1461018"/>
                </a:cubicBezTo>
                <a:cubicBezTo>
                  <a:pt x="5696489" y="1402912"/>
                  <a:pt x="5862883" y="1194408"/>
                  <a:pt x="5785948" y="1241562"/>
                </a:cubicBezTo>
                <a:cubicBezTo>
                  <a:pt x="5461626" y="1440340"/>
                  <a:pt x="5165372" y="1682725"/>
                  <a:pt x="4871548" y="1924314"/>
                </a:cubicBezTo>
                <a:cubicBezTo>
                  <a:pt x="4250498" y="2434955"/>
                  <a:pt x="3647149" y="2966841"/>
                  <a:pt x="3042748" y="3497082"/>
                </a:cubicBezTo>
                <a:cubicBezTo>
                  <a:pt x="2984383" y="3548286"/>
                  <a:pt x="2824213" y="3717002"/>
                  <a:pt x="2884252" y="3667770"/>
                </a:cubicBezTo>
                <a:cubicBezTo>
                  <a:pt x="3770633" y="2940937"/>
                  <a:pt x="4304122" y="2355781"/>
                  <a:pt x="5188540" y="1485402"/>
                </a:cubicBezTo>
                <a:cubicBezTo>
                  <a:pt x="5233244" y="1391930"/>
                  <a:pt x="5399868" y="1135898"/>
                  <a:pt x="5322652" y="1204986"/>
                </a:cubicBezTo>
                <a:cubicBezTo>
                  <a:pt x="5122152" y="1384381"/>
                  <a:pt x="3993724" y="2784856"/>
                  <a:pt x="3993724" y="2911866"/>
                </a:cubicBezTo>
                <a:cubicBezTo>
                  <a:pt x="3993724" y="3239919"/>
                  <a:pt x="4484849" y="2476722"/>
                  <a:pt x="4725244" y="2253498"/>
                </a:cubicBezTo>
                <a:cubicBezTo>
                  <a:pt x="4769418" y="2212479"/>
                  <a:pt x="4061889" y="2773722"/>
                  <a:pt x="4298524" y="2765562"/>
                </a:cubicBezTo>
                <a:cubicBezTo>
                  <a:pt x="4646504" y="2753563"/>
                  <a:pt x="5328268" y="1936517"/>
                  <a:pt x="5468956" y="1790202"/>
                </a:cubicBezTo>
                <a:cubicBezTo>
                  <a:pt x="5575185" y="1152830"/>
                  <a:pt x="5500427" y="1681891"/>
                  <a:pt x="4335100" y="2997210"/>
                </a:cubicBezTo>
                <a:cubicBezTo>
                  <a:pt x="4304372" y="3031893"/>
                  <a:pt x="4213573" y="3135884"/>
                  <a:pt x="4249756" y="3106938"/>
                </a:cubicBezTo>
                <a:cubicBezTo>
                  <a:pt x="4467987" y="2932353"/>
                  <a:pt x="4660162" y="2725981"/>
                  <a:pt x="4883740" y="2558298"/>
                </a:cubicBezTo>
                <a:cubicBezTo>
                  <a:pt x="4930629" y="2523131"/>
                  <a:pt x="4820271" y="2656908"/>
                  <a:pt x="4786204" y="2704602"/>
                </a:cubicBezTo>
                <a:cubicBezTo>
                  <a:pt x="4725244" y="2789946"/>
                  <a:pt x="4507238" y="3002672"/>
                  <a:pt x="4603324" y="2960634"/>
                </a:cubicBezTo>
                <a:cubicBezTo>
                  <a:pt x="4821509" y="2865178"/>
                  <a:pt x="5007949" y="2702313"/>
                  <a:pt x="5176348" y="2533914"/>
                </a:cubicBezTo>
                <a:cubicBezTo>
                  <a:pt x="6111309" y="1598953"/>
                  <a:pt x="5959858" y="1699533"/>
                  <a:pt x="5651836" y="1875546"/>
                </a:cubicBezTo>
                <a:cubicBezTo>
                  <a:pt x="5383612" y="2192538"/>
                  <a:pt x="5110607" y="2505546"/>
                  <a:pt x="4847164" y="2826522"/>
                </a:cubicBezTo>
                <a:cubicBezTo>
                  <a:pt x="4540456" y="3200212"/>
                  <a:pt x="4462562" y="3210755"/>
                  <a:pt x="4664284" y="3143514"/>
                </a:cubicBezTo>
                <a:cubicBezTo>
                  <a:pt x="4924380" y="2944378"/>
                  <a:pt x="5209256" y="2773991"/>
                  <a:pt x="5444572" y="2546106"/>
                </a:cubicBezTo>
                <a:cubicBezTo>
                  <a:pt x="5599328" y="2396237"/>
                  <a:pt x="5953682" y="1850947"/>
                  <a:pt x="5822524" y="2021850"/>
                </a:cubicBezTo>
                <a:cubicBezTo>
                  <a:pt x="5557284" y="2367466"/>
                  <a:pt x="5237071" y="2680692"/>
                  <a:pt x="5042236" y="3070362"/>
                </a:cubicBezTo>
                <a:cubicBezTo>
                  <a:pt x="5009724" y="3135386"/>
                  <a:pt x="4877201" y="3292434"/>
                  <a:pt x="4944700" y="3265434"/>
                </a:cubicBezTo>
                <a:cubicBezTo>
                  <a:pt x="5162379" y="3178362"/>
                  <a:pt x="5320220" y="2980138"/>
                  <a:pt x="5529916" y="2875290"/>
                </a:cubicBezTo>
                <a:cubicBezTo>
                  <a:pt x="5575462" y="2852517"/>
                  <a:pt x="5408809" y="3026529"/>
                  <a:pt x="5456764" y="3009402"/>
                </a:cubicBezTo>
                <a:lnTo>
                  <a:pt x="5798140" y="2887482"/>
                </a:lnTo>
                <a:cubicBezTo>
                  <a:pt x="6209890" y="2475732"/>
                  <a:pt x="5998315" y="2665467"/>
                  <a:pt x="5737180" y="3045978"/>
                </a:cubicBezTo>
                <a:cubicBezTo>
                  <a:pt x="5686694" y="3119544"/>
                  <a:pt x="5528830" y="3327118"/>
                  <a:pt x="5603068" y="3277626"/>
                </a:cubicBezTo>
                <a:cubicBezTo>
                  <a:pt x="5699780" y="3213151"/>
                  <a:pt x="5741244" y="3090682"/>
                  <a:pt x="5810332" y="2997210"/>
                </a:cubicBezTo>
                <a:cubicBezTo>
                  <a:pt x="5971739" y="2553340"/>
                  <a:pt x="5713099" y="3303071"/>
                  <a:pt x="5664028" y="3131322"/>
                </a:cubicBezTo>
                <a:cubicBezTo>
                  <a:pt x="5628075" y="3005486"/>
                  <a:pt x="5960269" y="2740827"/>
                  <a:pt x="5834716" y="2777754"/>
                </a:cubicBezTo>
                <a:lnTo>
                  <a:pt x="5420188" y="2899674"/>
                </a:lnTo>
                <a:cubicBezTo>
                  <a:pt x="5265756" y="3025658"/>
                  <a:pt x="5155060" y="3256394"/>
                  <a:pt x="4956892" y="3277626"/>
                </a:cubicBezTo>
                <a:cubicBezTo>
                  <a:pt x="4836748" y="3290499"/>
                  <a:pt x="5028048" y="3045901"/>
                  <a:pt x="5078812" y="2936250"/>
                </a:cubicBezTo>
                <a:cubicBezTo>
                  <a:pt x="5383636" y="2277830"/>
                  <a:pt x="5190665" y="2832340"/>
                  <a:pt x="5298268" y="2509530"/>
                </a:cubicBezTo>
              </a:path>
            </a:pathLst>
          </a:custGeom>
          <a:noFill/>
          <a:ln w="2159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Explorando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factores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externos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FCC52AEC-23B8-4C46-BA6D-4D5D1C9577F0}"/>
              </a:ext>
            </a:extLst>
          </p:cNvPr>
          <p:cNvSpPr/>
          <p:nvPr/>
        </p:nvSpPr>
        <p:spPr>
          <a:xfrm>
            <a:off x="228522" y="2058125"/>
            <a:ext cx="6368831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¿Podrías mencionar 3 cosas sobre </a:t>
            </a:r>
            <a:r>
              <a:rPr lang="es-ES_tradnl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otras actividades o compromisos</a:t>
            </a:r>
            <a:r>
              <a:rPr lang="es-ES_tradnl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fuera de tu actividad principal que crees que son las más relevantes en tu caso? </a:t>
            </a:r>
          </a:p>
        </p:txBody>
      </p:sp>
      <p:sp>
        <p:nvSpPr>
          <p:cNvPr id="8" name="Google Shape;114;p14">
            <a:extLst>
              <a:ext uri="{FF2B5EF4-FFF2-40B4-BE49-F238E27FC236}">
                <a16:creationId xmlns:a16="http://schemas.microsoft.com/office/drawing/2014/main" id="{AD4EFE55-368C-42E8-B31A-74C939CF6C85}"/>
              </a:ext>
            </a:extLst>
          </p:cNvPr>
          <p:cNvSpPr/>
          <p:nvPr/>
        </p:nvSpPr>
        <p:spPr>
          <a:xfrm>
            <a:off x="228523" y="7257256"/>
            <a:ext cx="6368830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Podrías mencionar otros hobbies, estudios, actividades familiares, compromisos de trabajo, viajes, actividades culturales o religiosas, redes sociales, jugar a videojuegos, quedar con los/las amigos/as… </a:t>
            </a:r>
          </a:p>
        </p:txBody>
      </p:sp>
      <p:pic>
        <p:nvPicPr>
          <p:cNvPr id="3" name="Graphic 2" descr="Hammer with solid fill">
            <a:extLst>
              <a:ext uri="{FF2B5EF4-FFF2-40B4-BE49-F238E27FC236}">
                <a16:creationId xmlns:a16="http://schemas.microsoft.com/office/drawing/2014/main" id="{3CD70B19-3975-4FBC-B208-101BCBE32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20" y="4595273"/>
            <a:ext cx="914400" cy="914400"/>
          </a:xfrm>
          <a:prstGeom prst="rect">
            <a:avLst/>
          </a:prstGeom>
        </p:spPr>
      </p:pic>
      <p:pic>
        <p:nvPicPr>
          <p:cNvPr id="6" name="Graphic 5" descr="Artist female with solid fill">
            <a:extLst>
              <a:ext uri="{FF2B5EF4-FFF2-40B4-BE49-F238E27FC236}">
                <a16:creationId xmlns:a16="http://schemas.microsoft.com/office/drawing/2014/main" id="{A53B4353-2E69-41B4-9524-70E96F9F3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216" y="6395630"/>
            <a:ext cx="914400" cy="914400"/>
          </a:xfrm>
          <a:prstGeom prst="rect">
            <a:avLst/>
          </a:prstGeom>
        </p:spPr>
      </p:pic>
      <p:pic>
        <p:nvPicPr>
          <p:cNvPr id="11" name="Graphic 10" descr="Farmer female with solid fill">
            <a:extLst>
              <a:ext uri="{FF2B5EF4-FFF2-40B4-BE49-F238E27FC236}">
                <a16:creationId xmlns:a16="http://schemas.microsoft.com/office/drawing/2014/main" id="{B162F631-CCB9-497F-98C3-9FD8A70A30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7678" y="3612146"/>
            <a:ext cx="914400" cy="914400"/>
          </a:xfrm>
          <a:prstGeom prst="rect">
            <a:avLst/>
          </a:prstGeom>
        </p:spPr>
      </p:pic>
      <p:pic>
        <p:nvPicPr>
          <p:cNvPr id="13" name="Graphic 12" descr="Office worker male with solid fill">
            <a:extLst>
              <a:ext uri="{FF2B5EF4-FFF2-40B4-BE49-F238E27FC236}">
                <a16:creationId xmlns:a16="http://schemas.microsoft.com/office/drawing/2014/main" id="{EFE5778A-1717-4455-A33F-9A9B1A8535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32677" y="3549503"/>
            <a:ext cx="914400" cy="914400"/>
          </a:xfrm>
          <a:prstGeom prst="rect">
            <a:avLst/>
          </a:prstGeom>
        </p:spPr>
      </p:pic>
      <p:pic>
        <p:nvPicPr>
          <p:cNvPr id="15" name="Graphic 14" descr="Airplane with solid fill">
            <a:extLst>
              <a:ext uri="{FF2B5EF4-FFF2-40B4-BE49-F238E27FC236}">
                <a16:creationId xmlns:a16="http://schemas.microsoft.com/office/drawing/2014/main" id="{AD6AA6FB-BA58-4836-B695-1C7D144D0B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1610" y="3854548"/>
            <a:ext cx="914400" cy="914400"/>
          </a:xfrm>
          <a:prstGeom prst="rect">
            <a:avLst/>
          </a:prstGeom>
        </p:spPr>
      </p:pic>
      <p:pic>
        <p:nvPicPr>
          <p:cNvPr id="17" name="Graphic 16" descr="Van with solid fill">
            <a:extLst>
              <a:ext uri="{FF2B5EF4-FFF2-40B4-BE49-F238E27FC236}">
                <a16:creationId xmlns:a16="http://schemas.microsoft.com/office/drawing/2014/main" id="{35989FBF-60C2-44A9-805F-D3B4065CE7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57814" y="4914448"/>
            <a:ext cx="914400" cy="914400"/>
          </a:xfrm>
          <a:prstGeom prst="rect">
            <a:avLst/>
          </a:prstGeom>
        </p:spPr>
      </p:pic>
      <p:pic>
        <p:nvPicPr>
          <p:cNvPr id="19" name="Graphic 18" descr="Mop and bucket with solid fill">
            <a:extLst>
              <a:ext uri="{FF2B5EF4-FFF2-40B4-BE49-F238E27FC236}">
                <a16:creationId xmlns:a16="http://schemas.microsoft.com/office/drawing/2014/main" id="{8B68F611-C6F2-4535-86EA-D4DE3CBC6D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19192" y="3643316"/>
            <a:ext cx="914400" cy="914400"/>
          </a:xfrm>
          <a:prstGeom prst="rect">
            <a:avLst/>
          </a:prstGeom>
        </p:spPr>
      </p:pic>
      <p:pic>
        <p:nvPicPr>
          <p:cNvPr id="21" name="Graphic 20" descr="Vacation with solid fill">
            <a:extLst>
              <a:ext uri="{FF2B5EF4-FFF2-40B4-BE49-F238E27FC236}">
                <a16:creationId xmlns:a16="http://schemas.microsoft.com/office/drawing/2014/main" id="{73284F26-B417-45E5-9D24-B6283CE463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3191" y="3678855"/>
            <a:ext cx="914400" cy="914400"/>
          </a:xfrm>
          <a:prstGeom prst="rect">
            <a:avLst/>
          </a:prstGeom>
        </p:spPr>
      </p:pic>
      <p:pic>
        <p:nvPicPr>
          <p:cNvPr id="23" name="Graphic 22" descr="Violin with solid fill">
            <a:extLst>
              <a:ext uri="{FF2B5EF4-FFF2-40B4-BE49-F238E27FC236}">
                <a16:creationId xmlns:a16="http://schemas.microsoft.com/office/drawing/2014/main" id="{05CCA0DE-18AD-474E-AD41-95EEE951919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49752" y="6104608"/>
            <a:ext cx="914400" cy="914400"/>
          </a:xfrm>
          <a:prstGeom prst="rect">
            <a:avLst/>
          </a:prstGeom>
        </p:spPr>
      </p:pic>
      <p:pic>
        <p:nvPicPr>
          <p:cNvPr id="25" name="Graphic 24" descr="Backpack with solid fill">
            <a:extLst>
              <a:ext uri="{FF2B5EF4-FFF2-40B4-BE49-F238E27FC236}">
                <a16:creationId xmlns:a16="http://schemas.microsoft.com/office/drawing/2014/main" id="{436760FC-D824-4DAE-99C7-127CEF7A03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848257" y="5082386"/>
            <a:ext cx="914400" cy="914400"/>
          </a:xfrm>
          <a:prstGeom prst="rect">
            <a:avLst/>
          </a:prstGeom>
        </p:spPr>
      </p:pic>
      <p:pic>
        <p:nvPicPr>
          <p:cNvPr id="27" name="Graphic 26" descr="Books with solid fill">
            <a:extLst>
              <a:ext uri="{FF2B5EF4-FFF2-40B4-BE49-F238E27FC236}">
                <a16:creationId xmlns:a16="http://schemas.microsoft.com/office/drawing/2014/main" id="{409055AD-9782-47EE-BCD3-9F64B3C0C29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84410" y="5842646"/>
            <a:ext cx="914400" cy="914400"/>
          </a:xfrm>
          <a:prstGeom prst="rect">
            <a:avLst/>
          </a:prstGeom>
        </p:spPr>
      </p:pic>
      <p:pic>
        <p:nvPicPr>
          <p:cNvPr id="29" name="Graphic 28" descr="Chess pieces with solid fill">
            <a:extLst>
              <a:ext uri="{FF2B5EF4-FFF2-40B4-BE49-F238E27FC236}">
                <a16:creationId xmlns:a16="http://schemas.microsoft.com/office/drawing/2014/main" id="{3B32F788-2871-439F-8DA0-B12FEAB9408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898641" y="6428726"/>
            <a:ext cx="914400" cy="914400"/>
          </a:xfrm>
          <a:prstGeom prst="rect">
            <a:avLst/>
          </a:prstGeom>
        </p:spPr>
      </p:pic>
      <p:pic>
        <p:nvPicPr>
          <p:cNvPr id="31" name="Graphic 30" descr="Game controller with solid fill">
            <a:extLst>
              <a:ext uri="{FF2B5EF4-FFF2-40B4-BE49-F238E27FC236}">
                <a16:creationId xmlns:a16="http://schemas.microsoft.com/office/drawing/2014/main" id="{BCC6CCE2-C594-449E-AB8B-7ED64392B4F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625415" y="6294889"/>
            <a:ext cx="914400" cy="914400"/>
          </a:xfrm>
          <a:prstGeom prst="rect">
            <a:avLst/>
          </a:prstGeom>
        </p:spPr>
      </p:pic>
      <p:pic>
        <p:nvPicPr>
          <p:cNvPr id="33" name="Graphic 32" descr="Puzzle pieces with solid fill">
            <a:extLst>
              <a:ext uri="{FF2B5EF4-FFF2-40B4-BE49-F238E27FC236}">
                <a16:creationId xmlns:a16="http://schemas.microsoft.com/office/drawing/2014/main" id="{0EA6B944-2722-46EE-A8CC-DA7AFB2BCDF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264562" y="4535401"/>
            <a:ext cx="914400" cy="914400"/>
          </a:xfrm>
          <a:prstGeom prst="rect">
            <a:avLst/>
          </a:prstGeom>
        </p:spPr>
      </p:pic>
      <p:pic>
        <p:nvPicPr>
          <p:cNvPr id="39" name="Graphic 38" descr="Board Of Directors with solid fill">
            <a:extLst>
              <a:ext uri="{FF2B5EF4-FFF2-40B4-BE49-F238E27FC236}">
                <a16:creationId xmlns:a16="http://schemas.microsoft.com/office/drawing/2014/main" id="{CADCD09F-3F70-4227-A5F9-27F38B97F95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177301" y="4567659"/>
            <a:ext cx="914400" cy="914400"/>
          </a:xfrm>
          <a:prstGeom prst="rect">
            <a:avLst/>
          </a:prstGeom>
        </p:spPr>
      </p:pic>
      <p:pic>
        <p:nvPicPr>
          <p:cNvPr id="41" name="Graphic 40" descr="Boardroom with solid fill">
            <a:extLst>
              <a:ext uri="{FF2B5EF4-FFF2-40B4-BE49-F238E27FC236}">
                <a16:creationId xmlns:a16="http://schemas.microsoft.com/office/drawing/2014/main" id="{66E2D29D-4CCA-4DE3-9FAA-C21606F9314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345780" y="4123147"/>
            <a:ext cx="914400" cy="914400"/>
          </a:xfrm>
          <a:prstGeom prst="rect">
            <a:avLst/>
          </a:prstGeom>
        </p:spPr>
      </p:pic>
      <p:pic>
        <p:nvPicPr>
          <p:cNvPr id="43" name="Graphic 42" descr="Office Chair with solid fill">
            <a:extLst>
              <a:ext uri="{FF2B5EF4-FFF2-40B4-BE49-F238E27FC236}">
                <a16:creationId xmlns:a16="http://schemas.microsoft.com/office/drawing/2014/main" id="{A1812577-7020-44A5-9520-41BBE58453F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1651" y="5539586"/>
            <a:ext cx="914400" cy="914400"/>
          </a:xfrm>
          <a:prstGeom prst="rect">
            <a:avLst/>
          </a:prstGeom>
        </p:spPr>
      </p:pic>
      <p:pic>
        <p:nvPicPr>
          <p:cNvPr id="45" name="Graphic 44" descr="Confetti ball with solid fill">
            <a:extLst>
              <a:ext uri="{FF2B5EF4-FFF2-40B4-BE49-F238E27FC236}">
                <a16:creationId xmlns:a16="http://schemas.microsoft.com/office/drawing/2014/main" id="{960411CD-B697-405D-8152-A178174ADC6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851443" y="5590290"/>
            <a:ext cx="914400" cy="914400"/>
          </a:xfrm>
          <a:prstGeom prst="rect">
            <a:avLst/>
          </a:prstGeom>
        </p:spPr>
      </p:pic>
      <p:pic>
        <p:nvPicPr>
          <p:cNvPr id="47" name="Graphic 46" descr="Camera with solid fill">
            <a:extLst>
              <a:ext uri="{FF2B5EF4-FFF2-40B4-BE49-F238E27FC236}">
                <a16:creationId xmlns:a16="http://schemas.microsoft.com/office/drawing/2014/main" id="{39A34266-1E00-4DB6-8411-ACD8BC548AD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809958" y="5349974"/>
            <a:ext cx="914400" cy="914400"/>
          </a:xfrm>
          <a:prstGeom prst="rect">
            <a:avLst/>
          </a:prstGeom>
        </p:spPr>
      </p:pic>
      <p:pic>
        <p:nvPicPr>
          <p:cNvPr id="49" name="Graphic 48" descr="Headphones with solid fill">
            <a:extLst>
              <a:ext uri="{FF2B5EF4-FFF2-40B4-BE49-F238E27FC236}">
                <a16:creationId xmlns:a16="http://schemas.microsoft.com/office/drawing/2014/main" id="{C1AF9898-523F-4C2A-BBFF-50DC15D8EDF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758639" y="5751467"/>
            <a:ext cx="914400" cy="914400"/>
          </a:xfrm>
          <a:prstGeom prst="rect">
            <a:avLst/>
          </a:prstGeom>
        </p:spPr>
      </p:pic>
      <p:pic>
        <p:nvPicPr>
          <p:cNvPr id="51" name="Graphic 50" descr="Remote control with solid fill">
            <a:extLst>
              <a:ext uri="{FF2B5EF4-FFF2-40B4-BE49-F238E27FC236}">
                <a16:creationId xmlns:a16="http://schemas.microsoft.com/office/drawing/2014/main" id="{8E839558-9DED-4C7B-9652-87989941E41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-57055" y="6208330"/>
            <a:ext cx="914400" cy="914400"/>
          </a:xfrm>
          <a:prstGeom prst="rect">
            <a:avLst/>
          </a:prstGeom>
        </p:spPr>
      </p:pic>
      <p:pic>
        <p:nvPicPr>
          <p:cNvPr id="53" name="Graphic 52" descr="Selfie with solid fill">
            <a:extLst>
              <a:ext uri="{FF2B5EF4-FFF2-40B4-BE49-F238E27FC236}">
                <a16:creationId xmlns:a16="http://schemas.microsoft.com/office/drawing/2014/main" id="{001D7779-596E-44CE-9E23-6644B6D4F51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28523" y="4712142"/>
            <a:ext cx="914400" cy="914400"/>
          </a:xfrm>
          <a:prstGeom prst="rect">
            <a:avLst/>
          </a:prstGeom>
        </p:spPr>
      </p:pic>
      <p:pic>
        <p:nvPicPr>
          <p:cNvPr id="55" name="Graphic 54" descr="Turntable with solid fill">
            <a:extLst>
              <a:ext uri="{FF2B5EF4-FFF2-40B4-BE49-F238E27FC236}">
                <a16:creationId xmlns:a16="http://schemas.microsoft.com/office/drawing/2014/main" id="{44088CA8-C550-41AD-88D4-290A8FFD2DE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374652" y="3434128"/>
            <a:ext cx="914400" cy="914400"/>
          </a:xfrm>
          <a:prstGeom prst="rect">
            <a:avLst/>
          </a:prstGeom>
        </p:spPr>
      </p:pic>
      <p:sp>
        <p:nvSpPr>
          <p:cNvPr id="38" name="Google Shape;105;p13">
            <a:extLst>
              <a:ext uri="{FF2B5EF4-FFF2-40B4-BE49-F238E27FC236}">
                <a16:creationId xmlns:a16="http://schemas.microsoft.com/office/drawing/2014/main" id="{875418C9-7235-4173-BF98-D8FAEEA887BC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D56603-CD96-482C-B86B-70143D0507C1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211F8D6-2471-491F-A8AF-593239469675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09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915028-2AB2-4098-8102-98F78335A771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FF16004-2D67-4E5F-B064-80FDDA5BA790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19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9449627-A06A-42BC-847B-EB8591252075}"/>
              </a:ext>
            </a:extLst>
          </p:cNvPr>
          <p:cNvSpPr/>
          <p:nvPr/>
        </p:nvSpPr>
        <p:spPr>
          <a:xfrm>
            <a:off x="382581" y="3557832"/>
            <a:ext cx="6029810" cy="3676670"/>
          </a:xfrm>
          <a:custGeom>
            <a:avLst/>
            <a:gdLst>
              <a:gd name="connsiteX0" fmla="*/ 592156 w 6029810"/>
              <a:gd name="connsiteY0" fmla="*/ 900186 h 3676670"/>
              <a:gd name="connsiteX1" fmla="*/ 519004 w 6029810"/>
              <a:gd name="connsiteY1" fmla="*/ 997722 h 3676670"/>
              <a:gd name="connsiteX2" fmla="*/ 482428 w 6029810"/>
              <a:gd name="connsiteY2" fmla="*/ 1058682 h 3676670"/>
              <a:gd name="connsiteX3" fmla="*/ 579964 w 6029810"/>
              <a:gd name="connsiteY3" fmla="*/ 997722 h 3676670"/>
              <a:gd name="connsiteX4" fmla="*/ 896956 w 6029810"/>
              <a:gd name="connsiteY4" fmla="*/ 729498 h 3676670"/>
              <a:gd name="connsiteX5" fmla="*/ 1055452 w 6029810"/>
              <a:gd name="connsiteY5" fmla="*/ 546618 h 3676670"/>
              <a:gd name="connsiteX6" fmla="*/ 1116412 w 6029810"/>
              <a:gd name="connsiteY6" fmla="*/ 473466 h 3676670"/>
              <a:gd name="connsiteX7" fmla="*/ 1140796 w 6029810"/>
              <a:gd name="connsiteY7" fmla="*/ 436890 h 3676670"/>
              <a:gd name="connsiteX8" fmla="*/ 909148 w 6029810"/>
              <a:gd name="connsiteY8" fmla="*/ 668538 h 3676670"/>
              <a:gd name="connsiteX9" fmla="*/ 628732 w 6029810"/>
              <a:gd name="connsiteY9" fmla="*/ 1131834 h 3676670"/>
              <a:gd name="connsiteX10" fmla="*/ 592156 w 6029810"/>
              <a:gd name="connsiteY10" fmla="*/ 1278138 h 3676670"/>
              <a:gd name="connsiteX11" fmla="*/ 1433404 w 6029810"/>
              <a:gd name="connsiteY11" fmla="*/ 510042 h 3676670"/>
              <a:gd name="connsiteX12" fmla="*/ 1628476 w 6029810"/>
              <a:gd name="connsiteY12" fmla="*/ 351546 h 3676670"/>
              <a:gd name="connsiteX13" fmla="*/ 1445596 w 6029810"/>
              <a:gd name="connsiteY13" fmla="*/ 473466 h 3676670"/>
              <a:gd name="connsiteX14" fmla="*/ 799420 w 6029810"/>
              <a:gd name="connsiteY14" fmla="*/ 1229370 h 3676670"/>
              <a:gd name="connsiteX15" fmla="*/ 628732 w 6029810"/>
              <a:gd name="connsiteY15" fmla="*/ 1485402 h 3676670"/>
              <a:gd name="connsiteX16" fmla="*/ 592156 w 6029810"/>
              <a:gd name="connsiteY16" fmla="*/ 1570746 h 3676670"/>
              <a:gd name="connsiteX17" fmla="*/ 1604092 w 6029810"/>
              <a:gd name="connsiteY17" fmla="*/ 753882 h 3676670"/>
              <a:gd name="connsiteX18" fmla="*/ 1774780 w 6029810"/>
              <a:gd name="connsiteY18" fmla="*/ 571002 h 3676670"/>
              <a:gd name="connsiteX19" fmla="*/ 1860124 w 6029810"/>
              <a:gd name="connsiteY19" fmla="*/ 485658 h 3676670"/>
              <a:gd name="connsiteX20" fmla="*/ 1640668 w 6029810"/>
              <a:gd name="connsiteY20" fmla="*/ 656346 h 3676670"/>
              <a:gd name="connsiteX21" fmla="*/ 775036 w 6029810"/>
              <a:gd name="connsiteY21" fmla="*/ 1643898 h 3676670"/>
              <a:gd name="connsiteX22" fmla="*/ 628732 w 6029810"/>
              <a:gd name="connsiteY22" fmla="*/ 1863354 h 3676670"/>
              <a:gd name="connsiteX23" fmla="*/ 592156 w 6029810"/>
              <a:gd name="connsiteY23" fmla="*/ 1887738 h 3676670"/>
              <a:gd name="connsiteX24" fmla="*/ 1786972 w 6029810"/>
              <a:gd name="connsiteY24" fmla="*/ 863610 h 3676670"/>
              <a:gd name="connsiteX25" fmla="*/ 2079580 w 6029810"/>
              <a:gd name="connsiteY25" fmla="*/ 558810 h 3676670"/>
              <a:gd name="connsiteX26" fmla="*/ 2140540 w 6029810"/>
              <a:gd name="connsiteY26" fmla="*/ 473466 h 3676670"/>
              <a:gd name="connsiteX27" fmla="*/ 2116156 w 6029810"/>
              <a:gd name="connsiteY27" fmla="*/ 522234 h 3676670"/>
              <a:gd name="connsiteX28" fmla="*/ 1116412 w 6029810"/>
              <a:gd name="connsiteY28" fmla="*/ 1534170 h 3676670"/>
              <a:gd name="connsiteX29" fmla="*/ 665308 w 6029810"/>
              <a:gd name="connsiteY29" fmla="*/ 1997466 h 3676670"/>
              <a:gd name="connsiteX30" fmla="*/ 506812 w 6029810"/>
              <a:gd name="connsiteY30" fmla="*/ 2168154 h 3676670"/>
              <a:gd name="connsiteX31" fmla="*/ 1933276 w 6029810"/>
              <a:gd name="connsiteY31" fmla="*/ 961146 h 3676670"/>
              <a:gd name="connsiteX32" fmla="*/ 2311228 w 6029810"/>
              <a:gd name="connsiteY32" fmla="*/ 595386 h 3676670"/>
              <a:gd name="connsiteX33" fmla="*/ 2457532 w 6029810"/>
              <a:gd name="connsiteY33" fmla="*/ 436890 h 3676670"/>
              <a:gd name="connsiteX34" fmla="*/ 2286844 w 6029810"/>
              <a:gd name="connsiteY34" fmla="*/ 656346 h 3676670"/>
              <a:gd name="connsiteX35" fmla="*/ 994492 w 6029810"/>
              <a:gd name="connsiteY35" fmla="*/ 2058426 h 3676670"/>
              <a:gd name="connsiteX36" fmla="*/ 592156 w 6029810"/>
              <a:gd name="connsiteY36" fmla="*/ 2460762 h 3676670"/>
              <a:gd name="connsiteX37" fmla="*/ 433660 w 6029810"/>
              <a:gd name="connsiteY37" fmla="*/ 2619258 h 3676670"/>
              <a:gd name="connsiteX38" fmla="*/ 2274652 w 6029810"/>
              <a:gd name="connsiteY38" fmla="*/ 1046490 h 3676670"/>
              <a:gd name="connsiteX39" fmla="*/ 2713564 w 6029810"/>
              <a:gd name="connsiteY39" fmla="*/ 705114 h 3676670"/>
              <a:gd name="connsiteX40" fmla="*/ 2847676 w 6029810"/>
              <a:gd name="connsiteY40" fmla="*/ 558810 h 3676670"/>
              <a:gd name="connsiteX41" fmla="*/ 2445340 w 6029810"/>
              <a:gd name="connsiteY41" fmla="*/ 851418 h 3676670"/>
              <a:gd name="connsiteX42" fmla="*/ 470236 w 6029810"/>
              <a:gd name="connsiteY42" fmla="*/ 2814330 h 3676670"/>
              <a:gd name="connsiteX43" fmla="*/ 80092 w 6029810"/>
              <a:gd name="connsiteY43" fmla="*/ 3216666 h 3676670"/>
              <a:gd name="connsiteX44" fmla="*/ 6940 w 6029810"/>
              <a:gd name="connsiteY44" fmla="*/ 3314202 h 3676670"/>
              <a:gd name="connsiteX45" fmla="*/ 1579708 w 6029810"/>
              <a:gd name="connsiteY45" fmla="*/ 1912122 h 3676670"/>
              <a:gd name="connsiteX46" fmla="*/ 2225884 w 6029810"/>
              <a:gd name="connsiteY46" fmla="*/ 1326906 h 3676670"/>
              <a:gd name="connsiteX47" fmla="*/ 2603836 w 6029810"/>
              <a:gd name="connsiteY47" fmla="*/ 997722 h 3676670"/>
              <a:gd name="connsiteX48" fmla="*/ 2701372 w 6029810"/>
              <a:gd name="connsiteY48" fmla="*/ 900186 h 3676670"/>
              <a:gd name="connsiteX49" fmla="*/ 628732 w 6029810"/>
              <a:gd name="connsiteY49" fmla="*/ 3241050 h 3676670"/>
              <a:gd name="connsiteX50" fmla="*/ 519004 w 6029810"/>
              <a:gd name="connsiteY50" fmla="*/ 3387354 h 3676670"/>
              <a:gd name="connsiteX51" fmla="*/ 2164924 w 6029810"/>
              <a:gd name="connsiteY51" fmla="*/ 1668282 h 3676670"/>
              <a:gd name="connsiteX52" fmla="*/ 2603836 w 6029810"/>
              <a:gd name="connsiteY52" fmla="*/ 1192794 h 3676670"/>
              <a:gd name="connsiteX53" fmla="*/ 2774524 w 6029810"/>
              <a:gd name="connsiteY53" fmla="*/ 973338 h 3676670"/>
              <a:gd name="connsiteX54" fmla="*/ 2896444 w 6029810"/>
              <a:gd name="connsiteY54" fmla="*/ 827034 h 3676670"/>
              <a:gd name="connsiteX55" fmla="*/ 1982044 w 6029810"/>
              <a:gd name="connsiteY55" fmla="*/ 1936506 h 3676670"/>
              <a:gd name="connsiteX56" fmla="*/ 433660 w 6029810"/>
              <a:gd name="connsiteY56" fmla="*/ 3521466 h 3676670"/>
              <a:gd name="connsiteX57" fmla="*/ 1055452 w 6029810"/>
              <a:gd name="connsiteY57" fmla="*/ 2948442 h 3676670"/>
              <a:gd name="connsiteX58" fmla="*/ 3189052 w 6029810"/>
              <a:gd name="connsiteY58" fmla="*/ 1363482 h 3676670"/>
              <a:gd name="connsiteX59" fmla="*/ 3871804 w 6029810"/>
              <a:gd name="connsiteY59" fmla="*/ 827034 h 3676670"/>
              <a:gd name="connsiteX60" fmla="*/ 3835228 w 6029810"/>
              <a:gd name="connsiteY60" fmla="*/ 851418 h 3676670"/>
              <a:gd name="connsiteX61" fmla="*/ 1213948 w 6029810"/>
              <a:gd name="connsiteY61" fmla="*/ 3021594 h 3676670"/>
              <a:gd name="connsiteX62" fmla="*/ 1140796 w 6029810"/>
              <a:gd name="connsiteY62" fmla="*/ 3106938 h 3676670"/>
              <a:gd name="connsiteX63" fmla="*/ 2347804 w 6029810"/>
              <a:gd name="connsiteY63" fmla="*/ 1851162 h 3676670"/>
              <a:gd name="connsiteX64" fmla="*/ 2859868 w 6029810"/>
              <a:gd name="connsiteY64" fmla="*/ 1290330 h 3676670"/>
              <a:gd name="connsiteX65" fmla="*/ 1092028 w 6029810"/>
              <a:gd name="connsiteY65" fmla="*/ 2802138 h 3676670"/>
              <a:gd name="connsiteX66" fmla="*/ 470236 w 6029810"/>
              <a:gd name="connsiteY66" fmla="*/ 3436122 h 3676670"/>
              <a:gd name="connsiteX67" fmla="*/ 2055196 w 6029810"/>
              <a:gd name="connsiteY67" fmla="*/ 2741178 h 3676670"/>
              <a:gd name="connsiteX68" fmla="*/ 4261948 w 6029810"/>
              <a:gd name="connsiteY68" fmla="*/ 1144026 h 3676670"/>
              <a:gd name="connsiteX69" fmla="*/ 4213180 w 6029810"/>
              <a:gd name="connsiteY69" fmla="*/ 1192794 h 3676670"/>
              <a:gd name="connsiteX70" fmla="*/ 1543132 w 6029810"/>
              <a:gd name="connsiteY70" fmla="*/ 2911866 h 3676670"/>
              <a:gd name="connsiteX71" fmla="*/ 2274652 w 6029810"/>
              <a:gd name="connsiteY71" fmla="*/ 2131578 h 3676670"/>
              <a:gd name="connsiteX72" fmla="*/ 3286588 w 6029810"/>
              <a:gd name="connsiteY72" fmla="*/ 1229370 h 3676670"/>
              <a:gd name="connsiteX73" fmla="*/ 3457276 w 6029810"/>
              <a:gd name="connsiteY73" fmla="*/ 1022106 h 3676670"/>
              <a:gd name="connsiteX74" fmla="*/ 1530940 w 6029810"/>
              <a:gd name="connsiteY74" fmla="*/ 2631450 h 3676670"/>
              <a:gd name="connsiteX75" fmla="*/ 2920828 w 6029810"/>
              <a:gd name="connsiteY75" fmla="*/ 1899930 h 3676670"/>
              <a:gd name="connsiteX76" fmla="*/ 4554556 w 6029810"/>
              <a:gd name="connsiteY76" fmla="*/ 802650 h 3676670"/>
              <a:gd name="connsiteX77" fmla="*/ 4713052 w 6029810"/>
              <a:gd name="connsiteY77" fmla="*/ 571002 h 3676670"/>
              <a:gd name="connsiteX78" fmla="*/ 1726012 w 6029810"/>
              <a:gd name="connsiteY78" fmla="*/ 3143514 h 3676670"/>
              <a:gd name="connsiteX79" fmla="*/ 1701628 w 6029810"/>
              <a:gd name="connsiteY79" fmla="*/ 3180090 h 3676670"/>
              <a:gd name="connsiteX80" fmla="*/ 2116156 w 6029810"/>
              <a:gd name="connsiteY80" fmla="*/ 2863098 h 3676670"/>
              <a:gd name="connsiteX81" fmla="*/ 3579196 w 6029810"/>
              <a:gd name="connsiteY81" fmla="*/ 1436634 h 3676670"/>
              <a:gd name="connsiteX82" fmla="*/ 3506044 w 6029810"/>
              <a:gd name="connsiteY82" fmla="*/ 1497594 h 3676670"/>
              <a:gd name="connsiteX83" fmla="*/ 2701372 w 6029810"/>
              <a:gd name="connsiteY83" fmla="*/ 2326650 h 3676670"/>
              <a:gd name="connsiteX84" fmla="*/ 2591644 w 6029810"/>
              <a:gd name="connsiteY84" fmla="*/ 2497338 h 3676670"/>
              <a:gd name="connsiteX85" fmla="*/ 3506044 w 6029810"/>
              <a:gd name="connsiteY85" fmla="*/ 1802394 h 3676670"/>
              <a:gd name="connsiteX86" fmla="*/ 3542620 w 6029810"/>
              <a:gd name="connsiteY86" fmla="*/ 1753626 h 3676670"/>
              <a:gd name="connsiteX87" fmla="*/ 2445340 w 6029810"/>
              <a:gd name="connsiteY87" fmla="*/ 2850906 h 3676670"/>
              <a:gd name="connsiteX88" fmla="*/ 2396572 w 6029810"/>
              <a:gd name="connsiteY88" fmla="*/ 2899674 h 3676670"/>
              <a:gd name="connsiteX89" fmla="*/ 4420444 w 6029810"/>
              <a:gd name="connsiteY89" fmla="*/ 1485402 h 3676670"/>
              <a:gd name="connsiteX90" fmla="*/ 3737692 w 6029810"/>
              <a:gd name="connsiteY90" fmla="*/ 2095002 h 3676670"/>
              <a:gd name="connsiteX91" fmla="*/ 2420956 w 6029810"/>
              <a:gd name="connsiteY91" fmla="*/ 3253242 h 3676670"/>
              <a:gd name="connsiteX92" fmla="*/ 4420444 w 6029810"/>
              <a:gd name="connsiteY92" fmla="*/ 1582938 h 3676670"/>
              <a:gd name="connsiteX93" fmla="*/ 4627708 w 6029810"/>
              <a:gd name="connsiteY93" fmla="*/ 1278138 h 3676670"/>
              <a:gd name="connsiteX94" fmla="*/ 2969596 w 6029810"/>
              <a:gd name="connsiteY94" fmla="*/ 2887482 h 3676670"/>
              <a:gd name="connsiteX95" fmla="*/ 4944700 w 6029810"/>
              <a:gd name="connsiteY95" fmla="*/ 1107450 h 3676670"/>
              <a:gd name="connsiteX96" fmla="*/ 3798652 w 6029810"/>
              <a:gd name="connsiteY96" fmla="*/ 2326650 h 3676670"/>
              <a:gd name="connsiteX97" fmla="*/ 3676732 w 6029810"/>
              <a:gd name="connsiteY97" fmla="*/ 2533914 h 3676670"/>
              <a:gd name="connsiteX98" fmla="*/ 5249500 w 6029810"/>
              <a:gd name="connsiteY98" fmla="*/ 814842 h 3676670"/>
              <a:gd name="connsiteX99" fmla="*/ 4005916 w 6029810"/>
              <a:gd name="connsiteY99" fmla="*/ 2229114 h 3676670"/>
              <a:gd name="connsiteX100" fmla="*/ 3969340 w 6029810"/>
              <a:gd name="connsiteY100" fmla="*/ 2302266 h 3676670"/>
              <a:gd name="connsiteX101" fmla="*/ 5237308 w 6029810"/>
              <a:gd name="connsiteY101" fmla="*/ 863610 h 3676670"/>
              <a:gd name="connsiteX102" fmla="*/ 5310460 w 6029810"/>
              <a:gd name="connsiteY102" fmla="*/ 802650 h 3676670"/>
              <a:gd name="connsiteX103" fmla="*/ 4213180 w 6029810"/>
              <a:gd name="connsiteY103" fmla="*/ 2204730 h 3676670"/>
              <a:gd name="connsiteX104" fmla="*/ 3286588 w 6029810"/>
              <a:gd name="connsiteY104" fmla="*/ 3143514 h 3676670"/>
              <a:gd name="connsiteX105" fmla="*/ 4322908 w 6029810"/>
              <a:gd name="connsiteY105" fmla="*/ 2472954 h 3676670"/>
              <a:gd name="connsiteX106" fmla="*/ 5627452 w 6029810"/>
              <a:gd name="connsiteY106" fmla="*/ 1461018 h 3676670"/>
              <a:gd name="connsiteX107" fmla="*/ 5785948 w 6029810"/>
              <a:gd name="connsiteY107" fmla="*/ 1241562 h 3676670"/>
              <a:gd name="connsiteX108" fmla="*/ 4871548 w 6029810"/>
              <a:gd name="connsiteY108" fmla="*/ 1924314 h 3676670"/>
              <a:gd name="connsiteX109" fmla="*/ 3042748 w 6029810"/>
              <a:gd name="connsiteY109" fmla="*/ 3497082 h 3676670"/>
              <a:gd name="connsiteX110" fmla="*/ 2884252 w 6029810"/>
              <a:gd name="connsiteY110" fmla="*/ 3667770 h 3676670"/>
              <a:gd name="connsiteX111" fmla="*/ 5188540 w 6029810"/>
              <a:gd name="connsiteY111" fmla="*/ 1485402 h 3676670"/>
              <a:gd name="connsiteX112" fmla="*/ 5322652 w 6029810"/>
              <a:gd name="connsiteY112" fmla="*/ 1204986 h 3676670"/>
              <a:gd name="connsiteX113" fmla="*/ 3993724 w 6029810"/>
              <a:gd name="connsiteY113" fmla="*/ 2911866 h 3676670"/>
              <a:gd name="connsiteX114" fmla="*/ 4725244 w 6029810"/>
              <a:gd name="connsiteY114" fmla="*/ 2253498 h 3676670"/>
              <a:gd name="connsiteX115" fmla="*/ 4298524 w 6029810"/>
              <a:gd name="connsiteY115" fmla="*/ 2765562 h 3676670"/>
              <a:gd name="connsiteX116" fmla="*/ 5468956 w 6029810"/>
              <a:gd name="connsiteY116" fmla="*/ 1790202 h 3676670"/>
              <a:gd name="connsiteX117" fmla="*/ 4335100 w 6029810"/>
              <a:gd name="connsiteY117" fmla="*/ 2997210 h 3676670"/>
              <a:gd name="connsiteX118" fmla="*/ 4249756 w 6029810"/>
              <a:gd name="connsiteY118" fmla="*/ 3106938 h 3676670"/>
              <a:gd name="connsiteX119" fmla="*/ 4883740 w 6029810"/>
              <a:gd name="connsiteY119" fmla="*/ 2558298 h 3676670"/>
              <a:gd name="connsiteX120" fmla="*/ 4786204 w 6029810"/>
              <a:gd name="connsiteY120" fmla="*/ 2704602 h 3676670"/>
              <a:gd name="connsiteX121" fmla="*/ 4603324 w 6029810"/>
              <a:gd name="connsiteY121" fmla="*/ 2960634 h 3676670"/>
              <a:gd name="connsiteX122" fmla="*/ 5176348 w 6029810"/>
              <a:gd name="connsiteY122" fmla="*/ 2533914 h 3676670"/>
              <a:gd name="connsiteX123" fmla="*/ 5651836 w 6029810"/>
              <a:gd name="connsiteY123" fmla="*/ 1875546 h 3676670"/>
              <a:gd name="connsiteX124" fmla="*/ 4847164 w 6029810"/>
              <a:gd name="connsiteY124" fmla="*/ 2826522 h 3676670"/>
              <a:gd name="connsiteX125" fmla="*/ 4664284 w 6029810"/>
              <a:gd name="connsiteY125" fmla="*/ 3143514 h 3676670"/>
              <a:gd name="connsiteX126" fmla="*/ 5444572 w 6029810"/>
              <a:gd name="connsiteY126" fmla="*/ 2546106 h 3676670"/>
              <a:gd name="connsiteX127" fmla="*/ 5822524 w 6029810"/>
              <a:gd name="connsiteY127" fmla="*/ 2021850 h 3676670"/>
              <a:gd name="connsiteX128" fmla="*/ 5042236 w 6029810"/>
              <a:gd name="connsiteY128" fmla="*/ 3070362 h 3676670"/>
              <a:gd name="connsiteX129" fmla="*/ 4944700 w 6029810"/>
              <a:gd name="connsiteY129" fmla="*/ 3265434 h 3676670"/>
              <a:gd name="connsiteX130" fmla="*/ 5529916 w 6029810"/>
              <a:gd name="connsiteY130" fmla="*/ 2875290 h 3676670"/>
              <a:gd name="connsiteX131" fmla="*/ 5456764 w 6029810"/>
              <a:gd name="connsiteY131" fmla="*/ 3009402 h 3676670"/>
              <a:gd name="connsiteX132" fmla="*/ 5798140 w 6029810"/>
              <a:gd name="connsiteY132" fmla="*/ 2887482 h 3676670"/>
              <a:gd name="connsiteX133" fmla="*/ 5737180 w 6029810"/>
              <a:gd name="connsiteY133" fmla="*/ 3045978 h 3676670"/>
              <a:gd name="connsiteX134" fmla="*/ 5603068 w 6029810"/>
              <a:gd name="connsiteY134" fmla="*/ 3277626 h 3676670"/>
              <a:gd name="connsiteX135" fmla="*/ 5810332 w 6029810"/>
              <a:gd name="connsiteY135" fmla="*/ 2997210 h 3676670"/>
              <a:gd name="connsiteX136" fmla="*/ 5664028 w 6029810"/>
              <a:gd name="connsiteY136" fmla="*/ 3131322 h 3676670"/>
              <a:gd name="connsiteX137" fmla="*/ 5834716 w 6029810"/>
              <a:gd name="connsiteY137" fmla="*/ 2777754 h 3676670"/>
              <a:gd name="connsiteX138" fmla="*/ 5420188 w 6029810"/>
              <a:gd name="connsiteY138" fmla="*/ 2899674 h 3676670"/>
              <a:gd name="connsiteX139" fmla="*/ 4956892 w 6029810"/>
              <a:gd name="connsiteY139" fmla="*/ 3277626 h 3676670"/>
              <a:gd name="connsiteX140" fmla="*/ 5078812 w 6029810"/>
              <a:gd name="connsiteY140" fmla="*/ 2936250 h 3676670"/>
              <a:gd name="connsiteX141" fmla="*/ 5298268 w 6029810"/>
              <a:gd name="connsiteY141" fmla="*/ 2509530 h 367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29810" h="3676670">
                <a:moveTo>
                  <a:pt x="592156" y="900186"/>
                </a:moveTo>
                <a:cubicBezTo>
                  <a:pt x="553931" y="947967"/>
                  <a:pt x="546732" y="953358"/>
                  <a:pt x="519004" y="997722"/>
                </a:cubicBezTo>
                <a:cubicBezTo>
                  <a:pt x="506445" y="1017817"/>
                  <a:pt x="458731" y="1058682"/>
                  <a:pt x="482428" y="1058682"/>
                </a:cubicBezTo>
                <a:cubicBezTo>
                  <a:pt x="520768" y="1058682"/>
                  <a:pt x="549940" y="1021565"/>
                  <a:pt x="579964" y="997722"/>
                </a:cubicBezTo>
                <a:cubicBezTo>
                  <a:pt x="688358" y="911644"/>
                  <a:pt x="809306" y="836625"/>
                  <a:pt x="896956" y="729498"/>
                </a:cubicBezTo>
                <a:cubicBezTo>
                  <a:pt x="1246386" y="302417"/>
                  <a:pt x="876231" y="745753"/>
                  <a:pt x="1055452" y="546618"/>
                </a:cubicBezTo>
                <a:cubicBezTo>
                  <a:pt x="1076686" y="523025"/>
                  <a:pt x="1096925" y="498521"/>
                  <a:pt x="1116412" y="473466"/>
                </a:cubicBezTo>
                <a:cubicBezTo>
                  <a:pt x="1125408" y="461900"/>
                  <a:pt x="1151466" y="426847"/>
                  <a:pt x="1140796" y="436890"/>
                </a:cubicBezTo>
                <a:cubicBezTo>
                  <a:pt x="1061277" y="511732"/>
                  <a:pt x="979488" y="585010"/>
                  <a:pt x="909148" y="668538"/>
                </a:cubicBezTo>
                <a:cubicBezTo>
                  <a:pt x="781290" y="820369"/>
                  <a:pt x="719699" y="958996"/>
                  <a:pt x="628732" y="1131834"/>
                </a:cubicBezTo>
                <a:cubicBezTo>
                  <a:pt x="616540" y="1180602"/>
                  <a:pt x="549632" y="1304946"/>
                  <a:pt x="592156" y="1278138"/>
                </a:cubicBezTo>
                <a:cubicBezTo>
                  <a:pt x="1201915" y="893725"/>
                  <a:pt x="1052281" y="880578"/>
                  <a:pt x="1433404" y="510042"/>
                </a:cubicBezTo>
                <a:cubicBezTo>
                  <a:pt x="1493475" y="451640"/>
                  <a:pt x="1698186" y="305072"/>
                  <a:pt x="1628476" y="351546"/>
                </a:cubicBezTo>
                <a:cubicBezTo>
                  <a:pt x="1567516" y="392186"/>
                  <a:pt x="1501755" y="426414"/>
                  <a:pt x="1445596" y="473466"/>
                </a:cubicBezTo>
                <a:cubicBezTo>
                  <a:pt x="1144278" y="725922"/>
                  <a:pt x="1052479" y="880710"/>
                  <a:pt x="799420" y="1229370"/>
                </a:cubicBezTo>
                <a:cubicBezTo>
                  <a:pt x="739170" y="1312381"/>
                  <a:pt x="681964" y="1397726"/>
                  <a:pt x="628732" y="1485402"/>
                </a:cubicBezTo>
                <a:cubicBezTo>
                  <a:pt x="612669" y="1511858"/>
                  <a:pt x="566624" y="1588240"/>
                  <a:pt x="592156" y="1570746"/>
                </a:cubicBezTo>
                <a:cubicBezTo>
                  <a:pt x="956696" y="1320968"/>
                  <a:pt x="1281033" y="1048436"/>
                  <a:pt x="1604092" y="753882"/>
                </a:cubicBezTo>
                <a:cubicBezTo>
                  <a:pt x="1730590" y="638546"/>
                  <a:pt x="1669694" y="684171"/>
                  <a:pt x="1774780" y="571002"/>
                </a:cubicBezTo>
                <a:cubicBezTo>
                  <a:pt x="1802156" y="541521"/>
                  <a:pt x="1831676" y="514106"/>
                  <a:pt x="1860124" y="485658"/>
                </a:cubicBezTo>
                <a:cubicBezTo>
                  <a:pt x="1903785" y="354675"/>
                  <a:pt x="1892342" y="409166"/>
                  <a:pt x="1640668" y="656346"/>
                </a:cubicBezTo>
                <a:cubicBezTo>
                  <a:pt x="1207958" y="1081329"/>
                  <a:pt x="1143610" y="1155136"/>
                  <a:pt x="775036" y="1643898"/>
                </a:cubicBezTo>
                <a:cubicBezTo>
                  <a:pt x="722101" y="1714094"/>
                  <a:pt x="681483" y="1793020"/>
                  <a:pt x="628732" y="1863354"/>
                </a:cubicBezTo>
                <a:cubicBezTo>
                  <a:pt x="619940" y="1875076"/>
                  <a:pt x="581064" y="1897312"/>
                  <a:pt x="592156" y="1887738"/>
                </a:cubicBezTo>
                <a:cubicBezTo>
                  <a:pt x="989245" y="1544987"/>
                  <a:pt x="1423701" y="1242017"/>
                  <a:pt x="1786972" y="863610"/>
                </a:cubicBezTo>
                <a:cubicBezTo>
                  <a:pt x="1884508" y="762010"/>
                  <a:pt x="1997719" y="673416"/>
                  <a:pt x="2079580" y="558810"/>
                </a:cubicBezTo>
                <a:cubicBezTo>
                  <a:pt x="2099900" y="530362"/>
                  <a:pt x="2115820" y="498186"/>
                  <a:pt x="2140540" y="473466"/>
                </a:cubicBezTo>
                <a:cubicBezTo>
                  <a:pt x="2153391" y="460615"/>
                  <a:pt x="2128780" y="509159"/>
                  <a:pt x="2116156" y="522234"/>
                </a:cubicBezTo>
                <a:cubicBezTo>
                  <a:pt x="1786803" y="863350"/>
                  <a:pt x="1448893" y="1196102"/>
                  <a:pt x="1116412" y="1534170"/>
                </a:cubicBezTo>
                <a:cubicBezTo>
                  <a:pt x="965274" y="1687848"/>
                  <a:pt x="814704" y="1842094"/>
                  <a:pt x="665308" y="1997466"/>
                </a:cubicBezTo>
                <a:cubicBezTo>
                  <a:pt x="611493" y="2053433"/>
                  <a:pt x="447541" y="2218307"/>
                  <a:pt x="506812" y="2168154"/>
                </a:cubicBezTo>
                <a:cubicBezTo>
                  <a:pt x="982300" y="1765818"/>
                  <a:pt x="1485683" y="1394301"/>
                  <a:pt x="1933276" y="961146"/>
                </a:cubicBezTo>
                <a:cubicBezTo>
                  <a:pt x="2059260" y="839226"/>
                  <a:pt x="2187259" y="719355"/>
                  <a:pt x="2311228" y="595386"/>
                </a:cubicBezTo>
                <a:cubicBezTo>
                  <a:pt x="2362069" y="544545"/>
                  <a:pt x="2484235" y="370133"/>
                  <a:pt x="2457532" y="436890"/>
                </a:cubicBezTo>
                <a:cubicBezTo>
                  <a:pt x="2423114" y="522935"/>
                  <a:pt x="2349653" y="588204"/>
                  <a:pt x="2286844" y="656346"/>
                </a:cubicBezTo>
                <a:cubicBezTo>
                  <a:pt x="1856060" y="1123706"/>
                  <a:pt x="1429628" y="1595115"/>
                  <a:pt x="994492" y="2058426"/>
                </a:cubicBezTo>
                <a:cubicBezTo>
                  <a:pt x="864649" y="2196676"/>
                  <a:pt x="726268" y="2326650"/>
                  <a:pt x="592156" y="2460762"/>
                </a:cubicBezTo>
                <a:cubicBezTo>
                  <a:pt x="539324" y="2513594"/>
                  <a:pt x="384362" y="2675402"/>
                  <a:pt x="433660" y="2619258"/>
                </a:cubicBezTo>
                <a:cubicBezTo>
                  <a:pt x="1265665" y="1671696"/>
                  <a:pt x="683726" y="2268659"/>
                  <a:pt x="2274652" y="1046490"/>
                </a:cubicBezTo>
                <a:cubicBezTo>
                  <a:pt x="2421635" y="933576"/>
                  <a:pt x="2588321" y="841743"/>
                  <a:pt x="2713564" y="705114"/>
                </a:cubicBezTo>
                <a:cubicBezTo>
                  <a:pt x="2758268" y="656346"/>
                  <a:pt x="2905755" y="527131"/>
                  <a:pt x="2847676" y="558810"/>
                </a:cubicBezTo>
                <a:cubicBezTo>
                  <a:pt x="2702095" y="638218"/>
                  <a:pt x="2565643" y="737284"/>
                  <a:pt x="2445340" y="851418"/>
                </a:cubicBezTo>
                <a:cubicBezTo>
                  <a:pt x="1771962" y="1490264"/>
                  <a:pt x="1126575" y="2157991"/>
                  <a:pt x="470236" y="2814330"/>
                </a:cubicBezTo>
                <a:cubicBezTo>
                  <a:pt x="338140" y="2946426"/>
                  <a:pt x="192179" y="3067217"/>
                  <a:pt x="80092" y="3216666"/>
                </a:cubicBezTo>
                <a:cubicBezTo>
                  <a:pt x="55708" y="3249178"/>
                  <a:pt x="-23722" y="3340875"/>
                  <a:pt x="6940" y="3314202"/>
                </a:cubicBezTo>
                <a:cubicBezTo>
                  <a:pt x="536831" y="2853240"/>
                  <a:pt x="1056527" y="2380685"/>
                  <a:pt x="1579708" y="1912122"/>
                </a:cubicBezTo>
                <a:cubicBezTo>
                  <a:pt x="1796180" y="1718249"/>
                  <a:pt x="2009117" y="1520448"/>
                  <a:pt x="2225884" y="1326906"/>
                </a:cubicBezTo>
                <a:cubicBezTo>
                  <a:pt x="2350507" y="1215635"/>
                  <a:pt x="2485700" y="1115858"/>
                  <a:pt x="2603836" y="997722"/>
                </a:cubicBezTo>
                <a:cubicBezTo>
                  <a:pt x="2636348" y="965210"/>
                  <a:pt x="2731755" y="865676"/>
                  <a:pt x="2701372" y="900186"/>
                </a:cubicBezTo>
                <a:cubicBezTo>
                  <a:pt x="2012679" y="1682405"/>
                  <a:pt x="1254047" y="2407296"/>
                  <a:pt x="628732" y="3241050"/>
                </a:cubicBezTo>
                <a:cubicBezTo>
                  <a:pt x="592156" y="3289818"/>
                  <a:pt x="475899" y="3430459"/>
                  <a:pt x="519004" y="3387354"/>
                </a:cubicBezTo>
                <a:cubicBezTo>
                  <a:pt x="2034046" y="1872312"/>
                  <a:pt x="1316164" y="2576605"/>
                  <a:pt x="2164924" y="1668282"/>
                </a:cubicBezTo>
                <a:cubicBezTo>
                  <a:pt x="2392065" y="1425201"/>
                  <a:pt x="2428320" y="1408814"/>
                  <a:pt x="2603836" y="1192794"/>
                </a:cubicBezTo>
                <a:cubicBezTo>
                  <a:pt x="2662275" y="1120869"/>
                  <a:pt x="2716631" y="1045704"/>
                  <a:pt x="2774524" y="973338"/>
                </a:cubicBezTo>
                <a:cubicBezTo>
                  <a:pt x="2814181" y="923767"/>
                  <a:pt x="2949264" y="791821"/>
                  <a:pt x="2896444" y="827034"/>
                </a:cubicBezTo>
                <a:cubicBezTo>
                  <a:pt x="2462525" y="1116313"/>
                  <a:pt x="3194332" y="623194"/>
                  <a:pt x="1982044" y="1936506"/>
                </a:cubicBezTo>
                <a:cubicBezTo>
                  <a:pt x="555373" y="3482066"/>
                  <a:pt x="-337407" y="3829893"/>
                  <a:pt x="433660" y="3521466"/>
                </a:cubicBezTo>
                <a:cubicBezTo>
                  <a:pt x="640924" y="3330458"/>
                  <a:pt x="833552" y="3122231"/>
                  <a:pt x="1055452" y="2948442"/>
                </a:cubicBezTo>
                <a:cubicBezTo>
                  <a:pt x="1752956" y="2402167"/>
                  <a:pt x="2478678" y="1892912"/>
                  <a:pt x="3189052" y="1363482"/>
                </a:cubicBezTo>
                <a:cubicBezTo>
                  <a:pt x="3495571" y="1135039"/>
                  <a:pt x="3616408" y="1050505"/>
                  <a:pt x="3871804" y="827034"/>
                </a:cubicBezTo>
                <a:cubicBezTo>
                  <a:pt x="3882831" y="817385"/>
                  <a:pt x="3846527" y="842088"/>
                  <a:pt x="3835228" y="851418"/>
                </a:cubicBezTo>
                <a:cubicBezTo>
                  <a:pt x="2960515" y="1573658"/>
                  <a:pt x="1952174" y="2160330"/>
                  <a:pt x="1213948" y="3021594"/>
                </a:cubicBezTo>
                <a:cubicBezTo>
                  <a:pt x="1189564" y="3050042"/>
                  <a:pt x="1114726" y="3133849"/>
                  <a:pt x="1140796" y="3106938"/>
                </a:cubicBezTo>
                <a:lnTo>
                  <a:pt x="2347804" y="1851162"/>
                </a:lnTo>
                <a:cubicBezTo>
                  <a:pt x="2521800" y="1667293"/>
                  <a:pt x="2859868" y="1290330"/>
                  <a:pt x="2859868" y="1290330"/>
                </a:cubicBezTo>
                <a:cubicBezTo>
                  <a:pt x="3215115" y="366689"/>
                  <a:pt x="2993015" y="1014642"/>
                  <a:pt x="1092028" y="2802138"/>
                </a:cubicBezTo>
                <a:cubicBezTo>
                  <a:pt x="876384" y="3004908"/>
                  <a:pt x="174824" y="3454819"/>
                  <a:pt x="470236" y="3436122"/>
                </a:cubicBezTo>
                <a:cubicBezTo>
                  <a:pt x="1045957" y="3399684"/>
                  <a:pt x="1545362" y="3011090"/>
                  <a:pt x="2055196" y="2741178"/>
                </a:cubicBezTo>
                <a:cubicBezTo>
                  <a:pt x="3665028" y="1888914"/>
                  <a:pt x="3452351" y="2069280"/>
                  <a:pt x="4261948" y="1144026"/>
                </a:cubicBezTo>
                <a:cubicBezTo>
                  <a:pt x="4277087" y="1126725"/>
                  <a:pt x="4232453" y="1180262"/>
                  <a:pt x="4213180" y="1192794"/>
                </a:cubicBezTo>
                <a:cubicBezTo>
                  <a:pt x="3325754" y="1769820"/>
                  <a:pt x="819160" y="3684103"/>
                  <a:pt x="1543132" y="2911866"/>
                </a:cubicBezTo>
                <a:cubicBezTo>
                  <a:pt x="1786972" y="2651770"/>
                  <a:pt x="2018108" y="2379152"/>
                  <a:pt x="2274652" y="2131578"/>
                </a:cubicBezTo>
                <a:cubicBezTo>
                  <a:pt x="2599834" y="1817766"/>
                  <a:pt x="2957010" y="1538562"/>
                  <a:pt x="3286588" y="1229370"/>
                </a:cubicBezTo>
                <a:cubicBezTo>
                  <a:pt x="3351861" y="1168135"/>
                  <a:pt x="3527718" y="966895"/>
                  <a:pt x="3457276" y="1022106"/>
                </a:cubicBezTo>
                <a:cubicBezTo>
                  <a:pt x="1330657" y="2688916"/>
                  <a:pt x="658508" y="2849558"/>
                  <a:pt x="1530940" y="2631450"/>
                </a:cubicBezTo>
                <a:cubicBezTo>
                  <a:pt x="1994236" y="2387610"/>
                  <a:pt x="2472850" y="2170885"/>
                  <a:pt x="2920828" y="1899930"/>
                </a:cubicBezTo>
                <a:cubicBezTo>
                  <a:pt x="3482146" y="1560423"/>
                  <a:pt x="4027609" y="1193380"/>
                  <a:pt x="4554556" y="802650"/>
                </a:cubicBezTo>
                <a:cubicBezTo>
                  <a:pt x="4629710" y="746924"/>
                  <a:pt x="4785130" y="511351"/>
                  <a:pt x="4713052" y="571002"/>
                </a:cubicBezTo>
                <a:cubicBezTo>
                  <a:pt x="3700726" y="1408789"/>
                  <a:pt x="2454908" y="2050170"/>
                  <a:pt x="1726012" y="3143514"/>
                </a:cubicBezTo>
                <a:cubicBezTo>
                  <a:pt x="1717884" y="3155706"/>
                  <a:pt x="1689730" y="3188642"/>
                  <a:pt x="1701628" y="3180090"/>
                </a:cubicBezTo>
                <a:cubicBezTo>
                  <a:pt x="1842875" y="3078568"/>
                  <a:pt x="1984740" y="2977060"/>
                  <a:pt x="2116156" y="2863098"/>
                </a:cubicBezTo>
                <a:cubicBezTo>
                  <a:pt x="2801821" y="2268497"/>
                  <a:pt x="3127640" y="2046234"/>
                  <a:pt x="3579196" y="1436634"/>
                </a:cubicBezTo>
                <a:cubicBezTo>
                  <a:pt x="3598089" y="1411128"/>
                  <a:pt x="3528333" y="1474996"/>
                  <a:pt x="3506044" y="1497594"/>
                </a:cubicBezTo>
                <a:cubicBezTo>
                  <a:pt x="3235610" y="1771784"/>
                  <a:pt x="2961291" y="2042472"/>
                  <a:pt x="2701372" y="2326650"/>
                </a:cubicBezTo>
                <a:cubicBezTo>
                  <a:pt x="2655722" y="2376560"/>
                  <a:pt x="2534972" y="2534261"/>
                  <a:pt x="2591644" y="2497338"/>
                </a:cubicBezTo>
                <a:cubicBezTo>
                  <a:pt x="2912409" y="2288355"/>
                  <a:pt x="3204477" y="2038235"/>
                  <a:pt x="3506044" y="1802394"/>
                </a:cubicBezTo>
                <a:cubicBezTo>
                  <a:pt x="3522050" y="1789876"/>
                  <a:pt x="3557071" y="1739341"/>
                  <a:pt x="3542620" y="1753626"/>
                </a:cubicBezTo>
                <a:cubicBezTo>
                  <a:pt x="3174752" y="2117266"/>
                  <a:pt x="2811100" y="2485146"/>
                  <a:pt x="2445340" y="2850906"/>
                </a:cubicBezTo>
                <a:cubicBezTo>
                  <a:pt x="2429084" y="2867162"/>
                  <a:pt x="2377728" y="2912842"/>
                  <a:pt x="2396572" y="2899674"/>
                </a:cubicBezTo>
                <a:cubicBezTo>
                  <a:pt x="3071196" y="2428250"/>
                  <a:pt x="5034364" y="937259"/>
                  <a:pt x="4420444" y="1485402"/>
                </a:cubicBezTo>
                <a:lnTo>
                  <a:pt x="3737692" y="2095002"/>
                </a:lnTo>
                <a:cubicBezTo>
                  <a:pt x="3299762" y="2482196"/>
                  <a:pt x="1972339" y="3628001"/>
                  <a:pt x="2420956" y="3253242"/>
                </a:cubicBezTo>
                <a:cubicBezTo>
                  <a:pt x="3087452" y="2696474"/>
                  <a:pt x="3932105" y="2301083"/>
                  <a:pt x="4420444" y="1582938"/>
                </a:cubicBezTo>
                <a:cubicBezTo>
                  <a:pt x="4489532" y="1481338"/>
                  <a:pt x="4719071" y="1195988"/>
                  <a:pt x="4627708" y="1278138"/>
                </a:cubicBezTo>
                <a:cubicBezTo>
                  <a:pt x="4054959" y="1793130"/>
                  <a:pt x="2377065" y="3379584"/>
                  <a:pt x="2969596" y="2887482"/>
                </a:cubicBezTo>
                <a:cubicBezTo>
                  <a:pt x="4131261" y="1922709"/>
                  <a:pt x="3462020" y="2503761"/>
                  <a:pt x="4944700" y="1107450"/>
                </a:cubicBezTo>
                <a:cubicBezTo>
                  <a:pt x="5367160" y="227325"/>
                  <a:pt x="5235226" y="568085"/>
                  <a:pt x="3798652" y="2326650"/>
                </a:cubicBezTo>
                <a:cubicBezTo>
                  <a:pt x="3747943" y="2388725"/>
                  <a:pt x="3612943" y="2582449"/>
                  <a:pt x="3676732" y="2533914"/>
                </a:cubicBezTo>
                <a:cubicBezTo>
                  <a:pt x="4327021" y="2039129"/>
                  <a:pt x="4727775" y="1450918"/>
                  <a:pt x="5249500" y="814842"/>
                </a:cubicBezTo>
                <a:cubicBezTo>
                  <a:pt x="5393855" y="165243"/>
                  <a:pt x="5710272" y="-1179599"/>
                  <a:pt x="4005916" y="2229114"/>
                </a:cubicBezTo>
                <a:cubicBezTo>
                  <a:pt x="3993724" y="2253498"/>
                  <a:pt x="3951083" y="2322512"/>
                  <a:pt x="3969340" y="2302266"/>
                </a:cubicBezTo>
                <a:cubicBezTo>
                  <a:pt x="4397427" y="1827556"/>
                  <a:pt x="4746242" y="1272832"/>
                  <a:pt x="5237308" y="863610"/>
                </a:cubicBezTo>
                <a:cubicBezTo>
                  <a:pt x="5261692" y="843290"/>
                  <a:pt x="5329724" y="777423"/>
                  <a:pt x="5310460" y="802650"/>
                </a:cubicBezTo>
                <a:cubicBezTo>
                  <a:pt x="4950275" y="1274320"/>
                  <a:pt x="4601327" y="1755789"/>
                  <a:pt x="4213180" y="2204730"/>
                </a:cubicBezTo>
                <a:cubicBezTo>
                  <a:pt x="3925614" y="2537336"/>
                  <a:pt x="3120110" y="2736567"/>
                  <a:pt x="3286588" y="3143514"/>
                </a:cubicBezTo>
                <a:cubicBezTo>
                  <a:pt x="3442376" y="3524329"/>
                  <a:pt x="3988805" y="2713090"/>
                  <a:pt x="4322908" y="2472954"/>
                </a:cubicBezTo>
                <a:cubicBezTo>
                  <a:pt x="4769791" y="2151757"/>
                  <a:pt x="5206401" y="1815402"/>
                  <a:pt x="5627452" y="1461018"/>
                </a:cubicBezTo>
                <a:cubicBezTo>
                  <a:pt x="5696489" y="1402912"/>
                  <a:pt x="5862883" y="1194408"/>
                  <a:pt x="5785948" y="1241562"/>
                </a:cubicBezTo>
                <a:cubicBezTo>
                  <a:pt x="5461626" y="1440340"/>
                  <a:pt x="5165372" y="1682725"/>
                  <a:pt x="4871548" y="1924314"/>
                </a:cubicBezTo>
                <a:cubicBezTo>
                  <a:pt x="4250498" y="2434955"/>
                  <a:pt x="3647149" y="2966841"/>
                  <a:pt x="3042748" y="3497082"/>
                </a:cubicBezTo>
                <a:cubicBezTo>
                  <a:pt x="2984383" y="3548286"/>
                  <a:pt x="2824213" y="3717002"/>
                  <a:pt x="2884252" y="3667770"/>
                </a:cubicBezTo>
                <a:cubicBezTo>
                  <a:pt x="3770633" y="2940937"/>
                  <a:pt x="4304122" y="2355781"/>
                  <a:pt x="5188540" y="1485402"/>
                </a:cubicBezTo>
                <a:cubicBezTo>
                  <a:pt x="5233244" y="1391930"/>
                  <a:pt x="5399868" y="1135898"/>
                  <a:pt x="5322652" y="1204986"/>
                </a:cubicBezTo>
                <a:cubicBezTo>
                  <a:pt x="5122152" y="1384381"/>
                  <a:pt x="3993724" y="2784856"/>
                  <a:pt x="3993724" y="2911866"/>
                </a:cubicBezTo>
                <a:cubicBezTo>
                  <a:pt x="3993724" y="3239919"/>
                  <a:pt x="4484849" y="2476722"/>
                  <a:pt x="4725244" y="2253498"/>
                </a:cubicBezTo>
                <a:cubicBezTo>
                  <a:pt x="4769418" y="2212479"/>
                  <a:pt x="4061889" y="2773722"/>
                  <a:pt x="4298524" y="2765562"/>
                </a:cubicBezTo>
                <a:cubicBezTo>
                  <a:pt x="4646504" y="2753563"/>
                  <a:pt x="5328268" y="1936517"/>
                  <a:pt x="5468956" y="1790202"/>
                </a:cubicBezTo>
                <a:cubicBezTo>
                  <a:pt x="5575185" y="1152830"/>
                  <a:pt x="5500427" y="1681891"/>
                  <a:pt x="4335100" y="2997210"/>
                </a:cubicBezTo>
                <a:cubicBezTo>
                  <a:pt x="4304372" y="3031893"/>
                  <a:pt x="4213573" y="3135884"/>
                  <a:pt x="4249756" y="3106938"/>
                </a:cubicBezTo>
                <a:cubicBezTo>
                  <a:pt x="4467987" y="2932353"/>
                  <a:pt x="4660162" y="2725981"/>
                  <a:pt x="4883740" y="2558298"/>
                </a:cubicBezTo>
                <a:cubicBezTo>
                  <a:pt x="4930629" y="2523131"/>
                  <a:pt x="4820271" y="2656908"/>
                  <a:pt x="4786204" y="2704602"/>
                </a:cubicBezTo>
                <a:cubicBezTo>
                  <a:pt x="4725244" y="2789946"/>
                  <a:pt x="4507238" y="3002672"/>
                  <a:pt x="4603324" y="2960634"/>
                </a:cubicBezTo>
                <a:cubicBezTo>
                  <a:pt x="4821509" y="2865178"/>
                  <a:pt x="5007949" y="2702313"/>
                  <a:pt x="5176348" y="2533914"/>
                </a:cubicBezTo>
                <a:cubicBezTo>
                  <a:pt x="6111309" y="1598953"/>
                  <a:pt x="5959858" y="1699533"/>
                  <a:pt x="5651836" y="1875546"/>
                </a:cubicBezTo>
                <a:cubicBezTo>
                  <a:pt x="5383612" y="2192538"/>
                  <a:pt x="5110607" y="2505546"/>
                  <a:pt x="4847164" y="2826522"/>
                </a:cubicBezTo>
                <a:cubicBezTo>
                  <a:pt x="4540456" y="3200212"/>
                  <a:pt x="4462562" y="3210755"/>
                  <a:pt x="4664284" y="3143514"/>
                </a:cubicBezTo>
                <a:cubicBezTo>
                  <a:pt x="4924380" y="2944378"/>
                  <a:pt x="5209256" y="2773991"/>
                  <a:pt x="5444572" y="2546106"/>
                </a:cubicBezTo>
                <a:cubicBezTo>
                  <a:pt x="5599328" y="2396237"/>
                  <a:pt x="5953682" y="1850947"/>
                  <a:pt x="5822524" y="2021850"/>
                </a:cubicBezTo>
                <a:cubicBezTo>
                  <a:pt x="5557284" y="2367466"/>
                  <a:pt x="5237071" y="2680692"/>
                  <a:pt x="5042236" y="3070362"/>
                </a:cubicBezTo>
                <a:cubicBezTo>
                  <a:pt x="5009724" y="3135386"/>
                  <a:pt x="4877201" y="3292434"/>
                  <a:pt x="4944700" y="3265434"/>
                </a:cubicBezTo>
                <a:cubicBezTo>
                  <a:pt x="5162379" y="3178362"/>
                  <a:pt x="5320220" y="2980138"/>
                  <a:pt x="5529916" y="2875290"/>
                </a:cubicBezTo>
                <a:cubicBezTo>
                  <a:pt x="5575462" y="2852517"/>
                  <a:pt x="5408809" y="3026529"/>
                  <a:pt x="5456764" y="3009402"/>
                </a:cubicBezTo>
                <a:lnTo>
                  <a:pt x="5798140" y="2887482"/>
                </a:lnTo>
                <a:cubicBezTo>
                  <a:pt x="6209890" y="2475732"/>
                  <a:pt x="5998315" y="2665467"/>
                  <a:pt x="5737180" y="3045978"/>
                </a:cubicBezTo>
                <a:cubicBezTo>
                  <a:pt x="5686694" y="3119544"/>
                  <a:pt x="5528830" y="3327118"/>
                  <a:pt x="5603068" y="3277626"/>
                </a:cubicBezTo>
                <a:cubicBezTo>
                  <a:pt x="5699780" y="3213151"/>
                  <a:pt x="5741244" y="3090682"/>
                  <a:pt x="5810332" y="2997210"/>
                </a:cubicBezTo>
                <a:cubicBezTo>
                  <a:pt x="5971739" y="2553340"/>
                  <a:pt x="5713099" y="3303071"/>
                  <a:pt x="5664028" y="3131322"/>
                </a:cubicBezTo>
                <a:cubicBezTo>
                  <a:pt x="5628075" y="3005486"/>
                  <a:pt x="5960269" y="2740827"/>
                  <a:pt x="5834716" y="2777754"/>
                </a:cubicBezTo>
                <a:lnTo>
                  <a:pt x="5420188" y="2899674"/>
                </a:lnTo>
                <a:cubicBezTo>
                  <a:pt x="5265756" y="3025658"/>
                  <a:pt x="5155060" y="3256394"/>
                  <a:pt x="4956892" y="3277626"/>
                </a:cubicBezTo>
                <a:cubicBezTo>
                  <a:pt x="4836748" y="3290499"/>
                  <a:pt x="5028048" y="3045901"/>
                  <a:pt x="5078812" y="2936250"/>
                </a:cubicBezTo>
                <a:cubicBezTo>
                  <a:pt x="5383636" y="2277830"/>
                  <a:pt x="5190665" y="2832340"/>
                  <a:pt x="5298268" y="2509530"/>
                </a:cubicBezTo>
              </a:path>
            </a:pathLst>
          </a:custGeom>
          <a:noFill/>
          <a:ln w="2159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Explorando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factores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externos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DFD7612A-532E-4B43-9666-1B297208B4D5}"/>
              </a:ext>
            </a:extLst>
          </p:cNvPr>
          <p:cNvSpPr/>
          <p:nvPr/>
        </p:nvSpPr>
        <p:spPr>
          <a:xfrm>
            <a:off x="260648" y="2072680"/>
            <a:ext cx="6336704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¿Hay </a:t>
            </a:r>
            <a:r>
              <a:rPr lang="es-ES_tradnl" sz="2400" b="1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otros aspectos </a:t>
            </a:r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de su contexto de rendimiento que creas que son relevantes (en tu caso)?</a:t>
            </a:r>
          </a:p>
        </p:txBody>
      </p:sp>
      <p:sp>
        <p:nvSpPr>
          <p:cNvPr id="8" name="Google Shape;114;p14">
            <a:extLst>
              <a:ext uri="{FF2B5EF4-FFF2-40B4-BE49-F238E27FC236}">
                <a16:creationId xmlns:a16="http://schemas.microsoft.com/office/drawing/2014/main" id="{AF73FBB7-BAEA-4500-BBB1-C3BD16A1A718}"/>
              </a:ext>
            </a:extLst>
          </p:cNvPr>
          <p:cNvSpPr/>
          <p:nvPr/>
        </p:nvSpPr>
        <p:spPr>
          <a:xfrm>
            <a:off x="260648" y="7173434"/>
            <a:ext cx="6336704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Menciona cualquier otro factor externo que creas que necesitamos conocer para comprender tu caso.</a:t>
            </a:r>
          </a:p>
        </p:txBody>
      </p:sp>
      <p:sp>
        <p:nvSpPr>
          <p:cNvPr id="12" name="Google Shape;308;p18">
            <a:extLst>
              <a:ext uri="{FF2B5EF4-FFF2-40B4-BE49-F238E27FC236}">
                <a16:creationId xmlns:a16="http://schemas.microsoft.com/office/drawing/2014/main" id="{AF5A2C5A-C732-4CB0-9FC7-6994C323FF01}"/>
              </a:ext>
            </a:extLst>
          </p:cNvPr>
          <p:cNvSpPr txBox="1"/>
          <p:nvPr/>
        </p:nvSpPr>
        <p:spPr>
          <a:xfrm>
            <a:off x="952242" y="3877366"/>
            <a:ext cx="312483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solidFill>
                  <a:schemeClr val="dk1"/>
                </a:solidFill>
                <a:latin typeface="Cooper Black" panose="0208090404030B020404" pitchFamily="18" charset="0"/>
                <a:ea typeface="Courgette"/>
                <a:cs typeface="Courgette"/>
                <a:sym typeface="Courgette"/>
              </a:rPr>
              <a:t>¿Algo </a:t>
            </a:r>
            <a:r>
              <a:rPr lang="en-GB" sz="6600" dirty="0" err="1">
                <a:solidFill>
                  <a:schemeClr val="dk1"/>
                </a:solidFill>
                <a:latin typeface="Cooper Black" panose="0208090404030B020404" pitchFamily="18" charset="0"/>
                <a:ea typeface="Courgette"/>
                <a:cs typeface="Courgette"/>
                <a:sym typeface="Courgette"/>
              </a:rPr>
              <a:t>más</a:t>
            </a:r>
            <a:r>
              <a:rPr lang="en-GB" sz="6600" dirty="0">
                <a:solidFill>
                  <a:schemeClr val="dk1"/>
                </a:solidFill>
                <a:latin typeface="Cooper Black" panose="0208090404030B020404" pitchFamily="18" charset="0"/>
                <a:ea typeface="Courgette"/>
                <a:cs typeface="Courgette"/>
                <a:sym typeface="Courgette"/>
              </a:rPr>
              <a:t>?</a:t>
            </a:r>
          </a:p>
        </p:txBody>
      </p:sp>
      <p:pic>
        <p:nvPicPr>
          <p:cNvPr id="13" name="Google Shape;309;p18" descr="Contorno de cara nerviosa">
            <a:extLst>
              <a:ext uri="{FF2B5EF4-FFF2-40B4-BE49-F238E27FC236}">
                <a16:creationId xmlns:a16="http://schemas.microsoft.com/office/drawing/2014/main" id="{47154E3A-2542-4209-8004-6F918084AB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6283" y="4031192"/>
            <a:ext cx="1746340" cy="18159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5;p13">
            <a:extLst>
              <a:ext uri="{FF2B5EF4-FFF2-40B4-BE49-F238E27FC236}">
                <a16:creationId xmlns:a16="http://schemas.microsoft.com/office/drawing/2014/main" id="{75EDFEF1-7A26-4FBE-9C67-AC7F494824EA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E9776D-0DAD-42AC-A06A-DAD36E027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A1065B-CF61-4DF5-8D67-1588CD8F9C02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FB35B3-FCD0-41B1-9C00-A1ADC744DE33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6FC714-94F3-4EC8-914E-73ABA83C42F2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79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3A608A7-D45A-429E-864C-B8937E2E121D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5AAEF58-11B1-4EF2-9072-2154487A4BD0}"/>
              </a:ext>
            </a:extLst>
          </p:cNvPr>
          <p:cNvSpPr/>
          <p:nvPr/>
        </p:nvSpPr>
        <p:spPr>
          <a:xfrm>
            <a:off x="1268760" y="3608832"/>
            <a:ext cx="4320480" cy="3011424"/>
          </a:xfrm>
          <a:custGeom>
            <a:avLst/>
            <a:gdLst>
              <a:gd name="connsiteX0" fmla="*/ 1097280 w 6169152"/>
              <a:gd name="connsiteY0" fmla="*/ 85344 h 3011424"/>
              <a:gd name="connsiteX1" fmla="*/ 3584448 w 6169152"/>
              <a:gd name="connsiteY1" fmla="*/ 24384 h 3011424"/>
              <a:gd name="connsiteX2" fmla="*/ 3950208 w 6169152"/>
              <a:gd name="connsiteY2" fmla="*/ 0 h 3011424"/>
              <a:gd name="connsiteX3" fmla="*/ 4754880 w 6169152"/>
              <a:gd name="connsiteY3" fmla="*/ 36576 h 3011424"/>
              <a:gd name="connsiteX4" fmla="*/ 4986528 w 6169152"/>
              <a:gd name="connsiteY4" fmla="*/ 48768 h 3011424"/>
              <a:gd name="connsiteX5" fmla="*/ 5327904 w 6169152"/>
              <a:gd name="connsiteY5" fmla="*/ 60960 h 3011424"/>
              <a:gd name="connsiteX6" fmla="*/ 3194304 w 6169152"/>
              <a:gd name="connsiteY6" fmla="*/ 121920 h 3011424"/>
              <a:gd name="connsiteX7" fmla="*/ 3048000 w 6169152"/>
              <a:gd name="connsiteY7" fmla="*/ 146304 h 3011424"/>
              <a:gd name="connsiteX8" fmla="*/ 2218944 w 6169152"/>
              <a:gd name="connsiteY8" fmla="*/ 231648 h 3011424"/>
              <a:gd name="connsiteX9" fmla="*/ 1133856 w 6169152"/>
              <a:gd name="connsiteY9" fmla="*/ 280416 h 3011424"/>
              <a:gd name="connsiteX10" fmla="*/ 1255776 w 6169152"/>
              <a:gd name="connsiteY10" fmla="*/ 292608 h 3011424"/>
              <a:gd name="connsiteX11" fmla="*/ 5462016 w 6169152"/>
              <a:gd name="connsiteY11" fmla="*/ 280416 h 3011424"/>
              <a:gd name="connsiteX12" fmla="*/ 4974336 w 6169152"/>
              <a:gd name="connsiteY12" fmla="*/ 292608 h 3011424"/>
              <a:gd name="connsiteX13" fmla="*/ 1706880 w 6169152"/>
              <a:gd name="connsiteY13" fmla="*/ 341376 h 3011424"/>
              <a:gd name="connsiteX14" fmla="*/ 1450848 w 6169152"/>
              <a:gd name="connsiteY14" fmla="*/ 390144 h 3011424"/>
              <a:gd name="connsiteX15" fmla="*/ 963168 w 6169152"/>
              <a:gd name="connsiteY15" fmla="*/ 451104 h 3011424"/>
              <a:gd name="connsiteX16" fmla="*/ 804672 w 6169152"/>
              <a:gd name="connsiteY16" fmla="*/ 487680 h 3011424"/>
              <a:gd name="connsiteX17" fmla="*/ 816864 w 6169152"/>
              <a:gd name="connsiteY17" fmla="*/ 487680 h 3011424"/>
              <a:gd name="connsiteX18" fmla="*/ 2755392 w 6169152"/>
              <a:gd name="connsiteY18" fmla="*/ 402336 h 3011424"/>
              <a:gd name="connsiteX19" fmla="*/ 3901440 w 6169152"/>
              <a:gd name="connsiteY19" fmla="*/ 377952 h 3011424"/>
              <a:gd name="connsiteX20" fmla="*/ 5035296 w 6169152"/>
              <a:gd name="connsiteY20" fmla="*/ 390144 h 3011424"/>
              <a:gd name="connsiteX21" fmla="*/ 6169152 w 6169152"/>
              <a:gd name="connsiteY21" fmla="*/ 414528 h 3011424"/>
              <a:gd name="connsiteX22" fmla="*/ 2182368 w 6169152"/>
              <a:gd name="connsiteY22" fmla="*/ 438912 h 3011424"/>
              <a:gd name="connsiteX23" fmla="*/ 1816608 w 6169152"/>
              <a:gd name="connsiteY23" fmla="*/ 475488 h 3011424"/>
              <a:gd name="connsiteX24" fmla="*/ 1231392 w 6169152"/>
              <a:gd name="connsiteY24" fmla="*/ 512064 h 3011424"/>
              <a:gd name="connsiteX25" fmla="*/ 719328 w 6169152"/>
              <a:gd name="connsiteY25" fmla="*/ 548640 h 3011424"/>
              <a:gd name="connsiteX26" fmla="*/ 365760 w 6169152"/>
              <a:gd name="connsiteY26" fmla="*/ 597408 h 3011424"/>
              <a:gd name="connsiteX27" fmla="*/ 268224 w 6169152"/>
              <a:gd name="connsiteY27" fmla="*/ 609600 h 3011424"/>
              <a:gd name="connsiteX28" fmla="*/ 2718816 w 6169152"/>
              <a:gd name="connsiteY28" fmla="*/ 585216 h 3011424"/>
              <a:gd name="connsiteX29" fmla="*/ 3584448 w 6169152"/>
              <a:gd name="connsiteY29" fmla="*/ 560832 h 3011424"/>
              <a:gd name="connsiteX30" fmla="*/ 4120896 w 6169152"/>
              <a:gd name="connsiteY30" fmla="*/ 536448 h 3011424"/>
              <a:gd name="connsiteX31" fmla="*/ 5096256 w 6169152"/>
              <a:gd name="connsiteY31" fmla="*/ 548640 h 3011424"/>
              <a:gd name="connsiteX32" fmla="*/ 5376672 w 6169152"/>
              <a:gd name="connsiteY32" fmla="*/ 560832 h 3011424"/>
              <a:gd name="connsiteX33" fmla="*/ 5449824 w 6169152"/>
              <a:gd name="connsiteY33" fmla="*/ 585216 h 3011424"/>
              <a:gd name="connsiteX34" fmla="*/ 4303776 w 6169152"/>
              <a:gd name="connsiteY34" fmla="*/ 682752 h 3011424"/>
              <a:gd name="connsiteX35" fmla="*/ 2450592 w 6169152"/>
              <a:gd name="connsiteY35" fmla="*/ 707136 h 3011424"/>
              <a:gd name="connsiteX36" fmla="*/ 2023872 w 6169152"/>
              <a:gd name="connsiteY36" fmla="*/ 731520 h 3011424"/>
              <a:gd name="connsiteX37" fmla="*/ 914400 w 6169152"/>
              <a:gd name="connsiteY37" fmla="*/ 743712 h 3011424"/>
              <a:gd name="connsiteX38" fmla="*/ 3889248 w 6169152"/>
              <a:gd name="connsiteY38" fmla="*/ 719328 h 3011424"/>
              <a:gd name="connsiteX39" fmla="*/ 4840224 w 6169152"/>
              <a:gd name="connsiteY39" fmla="*/ 694944 h 3011424"/>
              <a:gd name="connsiteX40" fmla="*/ 5132832 w 6169152"/>
              <a:gd name="connsiteY40" fmla="*/ 707136 h 3011424"/>
              <a:gd name="connsiteX41" fmla="*/ 1011936 w 6169152"/>
              <a:gd name="connsiteY41" fmla="*/ 890016 h 3011424"/>
              <a:gd name="connsiteX42" fmla="*/ 3145536 w 6169152"/>
              <a:gd name="connsiteY42" fmla="*/ 902208 h 3011424"/>
              <a:gd name="connsiteX43" fmla="*/ 3377184 w 6169152"/>
              <a:gd name="connsiteY43" fmla="*/ 853440 h 3011424"/>
              <a:gd name="connsiteX44" fmla="*/ 2755392 w 6169152"/>
              <a:gd name="connsiteY44" fmla="*/ 829056 h 3011424"/>
              <a:gd name="connsiteX45" fmla="*/ 841248 w 6169152"/>
              <a:gd name="connsiteY45" fmla="*/ 804672 h 3011424"/>
              <a:gd name="connsiteX46" fmla="*/ 3108960 w 6169152"/>
              <a:gd name="connsiteY46" fmla="*/ 829056 h 3011424"/>
              <a:gd name="connsiteX47" fmla="*/ 4364736 w 6169152"/>
              <a:gd name="connsiteY47" fmla="*/ 841248 h 3011424"/>
              <a:gd name="connsiteX48" fmla="*/ 3998976 w 6169152"/>
              <a:gd name="connsiteY48" fmla="*/ 865632 h 3011424"/>
              <a:gd name="connsiteX49" fmla="*/ 963168 w 6169152"/>
              <a:gd name="connsiteY49" fmla="*/ 877824 h 3011424"/>
              <a:gd name="connsiteX50" fmla="*/ 2194560 w 6169152"/>
              <a:gd name="connsiteY50" fmla="*/ 902208 h 3011424"/>
              <a:gd name="connsiteX51" fmla="*/ 3730752 w 6169152"/>
              <a:gd name="connsiteY51" fmla="*/ 926592 h 3011424"/>
              <a:gd name="connsiteX52" fmla="*/ 5376672 w 6169152"/>
              <a:gd name="connsiteY52" fmla="*/ 926592 h 3011424"/>
              <a:gd name="connsiteX53" fmla="*/ 3352800 w 6169152"/>
              <a:gd name="connsiteY53" fmla="*/ 1158240 h 3011424"/>
              <a:gd name="connsiteX54" fmla="*/ 1146048 w 6169152"/>
              <a:gd name="connsiteY54" fmla="*/ 1182624 h 3011424"/>
              <a:gd name="connsiteX55" fmla="*/ 3169920 w 6169152"/>
              <a:gd name="connsiteY55" fmla="*/ 1219200 h 3011424"/>
              <a:gd name="connsiteX56" fmla="*/ 1816608 w 6169152"/>
              <a:gd name="connsiteY56" fmla="*/ 1158240 h 3011424"/>
              <a:gd name="connsiteX57" fmla="*/ 1584960 w 6169152"/>
              <a:gd name="connsiteY57" fmla="*/ 1146048 h 3011424"/>
              <a:gd name="connsiteX58" fmla="*/ 4011168 w 6169152"/>
              <a:gd name="connsiteY58" fmla="*/ 1231392 h 3011424"/>
              <a:gd name="connsiteX59" fmla="*/ 2097024 w 6169152"/>
              <a:gd name="connsiteY59" fmla="*/ 1194816 h 3011424"/>
              <a:gd name="connsiteX60" fmla="*/ 1804416 w 6169152"/>
              <a:gd name="connsiteY60" fmla="*/ 1207008 h 3011424"/>
              <a:gd name="connsiteX61" fmla="*/ 3035808 w 6169152"/>
              <a:gd name="connsiteY61" fmla="*/ 1304544 h 3011424"/>
              <a:gd name="connsiteX62" fmla="*/ 5401056 w 6169152"/>
              <a:gd name="connsiteY62" fmla="*/ 1328928 h 3011424"/>
              <a:gd name="connsiteX63" fmla="*/ 3633216 w 6169152"/>
              <a:gd name="connsiteY63" fmla="*/ 1304544 h 3011424"/>
              <a:gd name="connsiteX64" fmla="*/ 1304544 w 6169152"/>
              <a:gd name="connsiteY64" fmla="*/ 1231392 h 3011424"/>
              <a:gd name="connsiteX65" fmla="*/ 1207008 w 6169152"/>
              <a:gd name="connsiteY65" fmla="*/ 1219200 h 3011424"/>
              <a:gd name="connsiteX66" fmla="*/ 4974336 w 6169152"/>
              <a:gd name="connsiteY66" fmla="*/ 1414272 h 3011424"/>
              <a:gd name="connsiteX67" fmla="*/ 1097280 w 6169152"/>
              <a:gd name="connsiteY67" fmla="*/ 1402080 h 3011424"/>
              <a:gd name="connsiteX68" fmla="*/ 1755648 w 6169152"/>
              <a:gd name="connsiteY68" fmla="*/ 1414272 h 3011424"/>
              <a:gd name="connsiteX69" fmla="*/ 1755648 w 6169152"/>
              <a:gd name="connsiteY69" fmla="*/ 1426464 h 3011424"/>
              <a:gd name="connsiteX70" fmla="*/ 2316480 w 6169152"/>
              <a:gd name="connsiteY70" fmla="*/ 1438656 h 3011424"/>
              <a:gd name="connsiteX71" fmla="*/ 4852416 w 6169152"/>
              <a:gd name="connsiteY71" fmla="*/ 1499616 h 3011424"/>
              <a:gd name="connsiteX72" fmla="*/ 2414016 w 6169152"/>
              <a:gd name="connsiteY72" fmla="*/ 1475232 h 3011424"/>
              <a:gd name="connsiteX73" fmla="*/ 792480 w 6169152"/>
              <a:gd name="connsiteY73" fmla="*/ 1450848 h 3011424"/>
              <a:gd name="connsiteX74" fmla="*/ 2084832 w 6169152"/>
              <a:gd name="connsiteY74" fmla="*/ 1463040 h 3011424"/>
              <a:gd name="connsiteX75" fmla="*/ 4413504 w 6169152"/>
              <a:gd name="connsiteY75" fmla="*/ 1584960 h 3011424"/>
              <a:gd name="connsiteX76" fmla="*/ 4730496 w 6169152"/>
              <a:gd name="connsiteY76" fmla="*/ 1597152 h 3011424"/>
              <a:gd name="connsiteX77" fmla="*/ 2926080 w 6169152"/>
              <a:gd name="connsiteY77" fmla="*/ 1731264 h 3011424"/>
              <a:gd name="connsiteX78" fmla="*/ 4608576 w 6169152"/>
              <a:gd name="connsiteY78" fmla="*/ 1792224 h 3011424"/>
              <a:gd name="connsiteX79" fmla="*/ 0 w 6169152"/>
              <a:gd name="connsiteY79" fmla="*/ 1353312 h 3011424"/>
              <a:gd name="connsiteX80" fmla="*/ 2450592 w 6169152"/>
              <a:gd name="connsiteY80" fmla="*/ 1353312 h 3011424"/>
              <a:gd name="connsiteX81" fmla="*/ 4011168 w 6169152"/>
              <a:gd name="connsiteY81" fmla="*/ 1389888 h 3011424"/>
              <a:gd name="connsiteX82" fmla="*/ 1609344 w 6169152"/>
              <a:gd name="connsiteY82" fmla="*/ 1402080 h 3011424"/>
              <a:gd name="connsiteX83" fmla="*/ 2718816 w 6169152"/>
              <a:gd name="connsiteY83" fmla="*/ 1463040 h 3011424"/>
              <a:gd name="connsiteX84" fmla="*/ 4084320 w 6169152"/>
              <a:gd name="connsiteY84" fmla="*/ 1499616 h 3011424"/>
              <a:gd name="connsiteX85" fmla="*/ 2157984 w 6169152"/>
              <a:gd name="connsiteY85" fmla="*/ 1597152 h 3011424"/>
              <a:gd name="connsiteX86" fmla="*/ 1804416 w 6169152"/>
              <a:gd name="connsiteY86" fmla="*/ 1609344 h 3011424"/>
              <a:gd name="connsiteX87" fmla="*/ 3706368 w 6169152"/>
              <a:gd name="connsiteY87" fmla="*/ 1694688 h 3011424"/>
              <a:gd name="connsiteX88" fmla="*/ 3669792 w 6169152"/>
              <a:gd name="connsiteY88" fmla="*/ 1719072 h 3011424"/>
              <a:gd name="connsiteX89" fmla="*/ 4072128 w 6169152"/>
              <a:gd name="connsiteY89" fmla="*/ 1914144 h 3011424"/>
              <a:gd name="connsiteX90" fmla="*/ 2852928 w 6169152"/>
              <a:gd name="connsiteY90" fmla="*/ 1950720 h 3011424"/>
              <a:gd name="connsiteX91" fmla="*/ 2657856 w 6169152"/>
              <a:gd name="connsiteY91" fmla="*/ 1987296 h 3011424"/>
              <a:gd name="connsiteX92" fmla="*/ 4803648 w 6169152"/>
              <a:gd name="connsiteY92" fmla="*/ 2036064 h 3011424"/>
              <a:gd name="connsiteX93" fmla="*/ 1780032 w 6169152"/>
              <a:gd name="connsiteY93" fmla="*/ 1975104 h 3011424"/>
              <a:gd name="connsiteX94" fmla="*/ 1816608 w 6169152"/>
              <a:gd name="connsiteY94" fmla="*/ 2011680 h 3011424"/>
              <a:gd name="connsiteX95" fmla="*/ 1072896 w 6169152"/>
              <a:gd name="connsiteY95" fmla="*/ 2084832 h 3011424"/>
              <a:gd name="connsiteX96" fmla="*/ 2084832 w 6169152"/>
              <a:gd name="connsiteY96" fmla="*/ 2121408 h 3011424"/>
              <a:gd name="connsiteX97" fmla="*/ 2987040 w 6169152"/>
              <a:gd name="connsiteY97" fmla="*/ 2133600 h 3011424"/>
              <a:gd name="connsiteX98" fmla="*/ 1755648 w 6169152"/>
              <a:gd name="connsiteY98" fmla="*/ 2109216 h 3011424"/>
              <a:gd name="connsiteX99" fmla="*/ 950976 w 6169152"/>
              <a:gd name="connsiteY99" fmla="*/ 2097024 h 3011424"/>
              <a:gd name="connsiteX100" fmla="*/ 2401824 w 6169152"/>
              <a:gd name="connsiteY100" fmla="*/ 2133600 h 3011424"/>
              <a:gd name="connsiteX101" fmla="*/ 2999232 w 6169152"/>
              <a:gd name="connsiteY101" fmla="*/ 2170176 h 3011424"/>
              <a:gd name="connsiteX102" fmla="*/ 2828544 w 6169152"/>
              <a:gd name="connsiteY102" fmla="*/ 2182368 h 3011424"/>
              <a:gd name="connsiteX103" fmla="*/ 5132832 w 6169152"/>
              <a:gd name="connsiteY103" fmla="*/ 2145792 h 3011424"/>
              <a:gd name="connsiteX104" fmla="*/ 1780032 w 6169152"/>
              <a:gd name="connsiteY104" fmla="*/ 2121408 h 3011424"/>
              <a:gd name="connsiteX105" fmla="*/ 2182368 w 6169152"/>
              <a:gd name="connsiteY105" fmla="*/ 2109216 h 3011424"/>
              <a:gd name="connsiteX106" fmla="*/ 3840480 w 6169152"/>
              <a:gd name="connsiteY106" fmla="*/ 2121408 h 3011424"/>
              <a:gd name="connsiteX107" fmla="*/ 1475232 w 6169152"/>
              <a:gd name="connsiteY107" fmla="*/ 2243328 h 3011424"/>
              <a:gd name="connsiteX108" fmla="*/ 1621536 w 6169152"/>
              <a:gd name="connsiteY108" fmla="*/ 2255520 h 3011424"/>
              <a:gd name="connsiteX109" fmla="*/ 4194048 w 6169152"/>
              <a:gd name="connsiteY109" fmla="*/ 2548128 h 3011424"/>
              <a:gd name="connsiteX110" fmla="*/ 5023104 w 6169152"/>
              <a:gd name="connsiteY110" fmla="*/ 2609088 h 3011424"/>
              <a:gd name="connsiteX111" fmla="*/ 1572768 w 6169152"/>
              <a:gd name="connsiteY111" fmla="*/ 2084832 h 3011424"/>
              <a:gd name="connsiteX112" fmla="*/ 3767328 w 6169152"/>
              <a:gd name="connsiteY112" fmla="*/ 2243328 h 3011424"/>
              <a:gd name="connsiteX113" fmla="*/ 4767072 w 6169152"/>
              <a:gd name="connsiteY113" fmla="*/ 2365248 h 3011424"/>
              <a:gd name="connsiteX114" fmla="*/ 3157728 w 6169152"/>
              <a:gd name="connsiteY114" fmla="*/ 2523744 h 3011424"/>
              <a:gd name="connsiteX115" fmla="*/ 3560064 w 6169152"/>
              <a:gd name="connsiteY115" fmla="*/ 2609088 h 3011424"/>
              <a:gd name="connsiteX116" fmla="*/ 316992 w 6169152"/>
              <a:gd name="connsiteY116" fmla="*/ 2511552 h 3011424"/>
              <a:gd name="connsiteX117" fmla="*/ 3377184 w 6169152"/>
              <a:gd name="connsiteY117" fmla="*/ 2499360 h 3011424"/>
              <a:gd name="connsiteX118" fmla="*/ 4084320 w 6169152"/>
              <a:gd name="connsiteY118" fmla="*/ 2621280 h 3011424"/>
              <a:gd name="connsiteX119" fmla="*/ 4425696 w 6169152"/>
              <a:gd name="connsiteY119" fmla="*/ 2633472 h 3011424"/>
              <a:gd name="connsiteX120" fmla="*/ 3547872 w 6169152"/>
              <a:gd name="connsiteY120" fmla="*/ 2609088 h 3011424"/>
              <a:gd name="connsiteX121" fmla="*/ 1060704 w 6169152"/>
              <a:gd name="connsiteY121" fmla="*/ 2450592 h 3011424"/>
              <a:gd name="connsiteX122" fmla="*/ 3852672 w 6169152"/>
              <a:gd name="connsiteY122" fmla="*/ 2682240 h 3011424"/>
              <a:gd name="connsiteX123" fmla="*/ 4157472 w 6169152"/>
              <a:gd name="connsiteY123" fmla="*/ 2706624 h 3011424"/>
              <a:gd name="connsiteX124" fmla="*/ 4169664 w 6169152"/>
              <a:gd name="connsiteY124" fmla="*/ 2779776 h 3011424"/>
              <a:gd name="connsiteX125" fmla="*/ 3450336 w 6169152"/>
              <a:gd name="connsiteY125" fmla="*/ 2779776 h 3011424"/>
              <a:gd name="connsiteX126" fmla="*/ 4511040 w 6169152"/>
              <a:gd name="connsiteY126" fmla="*/ 2767584 h 3011424"/>
              <a:gd name="connsiteX127" fmla="*/ 2023872 w 6169152"/>
              <a:gd name="connsiteY127" fmla="*/ 2621280 h 3011424"/>
              <a:gd name="connsiteX128" fmla="*/ 2962656 w 6169152"/>
              <a:gd name="connsiteY128" fmla="*/ 2682240 h 3011424"/>
              <a:gd name="connsiteX129" fmla="*/ 2913888 w 6169152"/>
              <a:gd name="connsiteY129" fmla="*/ 2731008 h 3011424"/>
              <a:gd name="connsiteX130" fmla="*/ 1463040 w 6169152"/>
              <a:gd name="connsiteY130" fmla="*/ 2755392 h 3011424"/>
              <a:gd name="connsiteX131" fmla="*/ 2462784 w 6169152"/>
              <a:gd name="connsiteY131" fmla="*/ 2779776 h 3011424"/>
              <a:gd name="connsiteX132" fmla="*/ 2011680 w 6169152"/>
              <a:gd name="connsiteY132" fmla="*/ 2840736 h 3011424"/>
              <a:gd name="connsiteX133" fmla="*/ 2950464 w 6169152"/>
              <a:gd name="connsiteY133" fmla="*/ 2938272 h 3011424"/>
              <a:gd name="connsiteX134" fmla="*/ 3182112 w 6169152"/>
              <a:gd name="connsiteY134" fmla="*/ 2974848 h 3011424"/>
              <a:gd name="connsiteX135" fmla="*/ 2950464 w 6169152"/>
              <a:gd name="connsiteY135" fmla="*/ 3011424 h 301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169152" h="3011424">
                <a:moveTo>
                  <a:pt x="1097280" y="85344"/>
                </a:moveTo>
                <a:cubicBezTo>
                  <a:pt x="2283926" y="65891"/>
                  <a:pt x="2515657" y="72098"/>
                  <a:pt x="3584448" y="24384"/>
                </a:cubicBezTo>
                <a:cubicBezTo>
                  <a:pt x="3706517" y="18934"/>
                  <a:pt x="3828288" y="8128"/>
                  <a:pt x="3950208" y="0"/>
                </a:cubicBezTo>
                <a:cubicBezTo>
                  <a:pt x="4621286" y="43295"/>
                  <a:pt x="4031627" y="9789"/>
                  <a:pt x="4754880" y="36576"/>
                </a:cubicBezTo>
                <a:cubicBezTo>
                  <a:pt x="4832150" y="39438"/>
                  <a:pt x="4909275" y="45481"/>
                  <a:pt x="4986528" y="48768"/>
                </a:cubicBezTo>
                <a:lnTo>
                  <a:pt x="5327904" y="60960"/>
                </a:lnTo>
                <a:cubicBezTo>
                  <a:pt x="6322302" y="281937"/>
                  <a:pt x="5525396" y="87806"/>
                  <a:pt x="3194304" y="121920"/>
                </a:cubicBezTo>
                <a:cubicBezTo>
                  <a:pt x="3144869" y="122643"/>
                  <a:pt x="3097214" y="141572"/>
                  <a:pt x="3048000" y="146304"/>
                </a:cubicBezTo>
                <a:cubicBezTo>
                  <a:pt x="1431302" y="301756"/>
                  <a:pt x="3436973" y="82065"/>
                  <a:pt x="2218944" y="231648"/>
                </a:cubicBezTo>
                <a:cubicBezTo>
                  <a:pt x="1731527" y="291506"/>
                  <a:pt x="1760048" y="269979"/>
                  <a:pt x="1133856" y="280416"/>
                </a:cubicBezTo>
                <a:cubicBezTo>
                  <a:pt x="920289" y="327875"/>
                  <a:pt x="1045232" y="293765"/>
                  <a:pt x="1255776" y="292608"/>
                </a:cubicBezTo>
                <a:lnTo>
                  <a:pt x="5462016" y="280416"/>
                </a:lnTo>
                <a:lnTo>
                  <a:pt x="4974336" y="292608"/>
                </a:lnTo>
                <a:lnTo>
                  <a:pt x="1706880" y="341376"/>
                </a:lnTo>
                <a:cubicBezTo>
                  <a:pt x="1621536" y="357632"/>
                  <a:pt x="1536544" y="375861"/>
                  <a:pt x="1450848" y="390144"/>
                </a:cubicBezTo>
                <a:cubicBezTo>
                  <a:pt x="1247035" y="424113"/>
                  <a:pt x="1164300" y="429932"/>
                  <a:pt x="963168" y="451104"/>
                </a:cubicBezTo>
                <a:cubicBezTo>
                  <a:pt x="806424" y="495888"/>
                  <a:pt x="946805" y="459253"/>
                  <a:pt x="804672" y="487680"/>
                </a:cubicBezTo>
                <a:cubicBezTo>
                  <a:pt x="800687" y="488477"/>
                  <a:pt x="812804" y="487859"/>
                  <a:pt x="816864" y="487680"/>
                </a:cubicBezTo>
                <a:lnTo>
                  <a:pt x="2755392" y="402336"/>
                </a:lnTo>
                <a:cubicBezTo>
                  <a:pt x="3137253" y="388752"/>
                  <a:pt x="3519424" y="386080"/>
                  <a:pt x="3901440" y="377952"/>
                </a:cubicBezTo>
                <a:lnTo>
                  <a:pt x="5035296" y="390144"/>
                </a:lnTo>
                <a:lnTo>
                  <a:pt x="6169152" y="414528"/>
                </a:lnTo>
                <a:lnTo>
                  <a:pt x="2182368" y="438912"/>
                </a:lnTo>
                <a:cubicBezTo>
                  <a:pt x="2059852" y="440628"/>
                  <a:pt x="1938775" y="466091"/>
                  <a:pt x="1816608" y="475488"/>
                </a:cubicBezTo>
                <a:cubicBezTo>
                  <a:pt x="1621731" y="490479"/>
                  <a:pt x="1426388" y="498708"/>
                  <a:pt x="1231392" y="512064"/>
                </a:cubicBezTo>
                <a:cubicBezTo>
                  <a:pt x="412798" y="568132"/>
                  <a:pt x="1330367" y="512697"/>
                  <a:pt x="719328" y="548640"/>
                </a:cubicBezTo>
                <a:lnTo>
                  <a:pt x="365760" y="597408"/>
                </a:lnTo>
                <a:cubicBezTo>
                  <a:pt x="333248" y="601472"/>
                  <a:pt x="235459" y="609770"/>
                  <a:pt x="268224" y="609600"/>
                </a:cubicBezTo>
                <a:lnTo>
                  <a:pt x="2718816" y="585216"/>
                </a:lnTo>
                <a:lnTo>
                  <a:pt x="3584448" y="560832"/>
                </a:lnTo>
                <a:cubicBezTo>
                  <a:pt x="3763340" y="554610"/>
                  <a:pt x="4120896" y="536448"/>
                  <a:pt x="4120896" y="536448"/>
                </a:cubicBezTo>
                <a:lnTo>
                  <a:pt x="5096256" y="548640"/>
                </a:lnTo>
                <a:cubicBezTo>
                  <a:pt x="5189799" y="550456"/>
                  <a:pt x="5283608" y="551205"/>
                  <a:pt x="5376672" y="560832"/>
                </a:cubicBezTo>
                <a:cubicBezTo>
                  <a:pt x="5402239" y="563477"/>
                  <a:pt x="5449824" y="585216"/>
                  <a:pt x="5449824" y="585216"/>
                </a:cubicBezTo>
                <a:cubicBezTo>
                  <a:pt x="5005825" y="643129"/>
                  <a:pt x="4885246" y="664500"/>
                  <a:pt x="4303776" y="682752"/>
                </a:cubicBezTo>
                <a:cubicBezTo>
                  <a:pt x="3686299" y="702135"/>
                  <a:pt x="3068320" y="699008"/>
                  <a:pt x="2450592" y="707136"/>
                </a:cubicBezTo>
                <a:cubicBezTo>
                  <a:pt x="2308352" y="715264"/>
                  <a:pt x="2166304" y="728129"/>
                  <a:pt x="2023872" y="731520"/>
                </a:cubicBezTo>
                <a:cubicBezTo>
                  <a:pt x="1654130" y="740323"/>
                  <a:pt x="544562" y="746129"/>
                  <a:pt x="914400" y="743712"/>
                </a:cubicBezTo>
                <a:lnTo>
                  <a:pt x="3889248" y="719328"/>
                </a:lnTo>
                <a:lnTo>
                  <a:pt x="4840224" y="694944"/>
                </a:lnTo>
                <a:cubicBezTo>
                  <a:pt x="4937840" y="693987"/>
                  <a:pt x="5228917" y="689890"/>
                  <a:pt x="5132832" y="707136"/>
                </a:cubicBezTo>
                <a:cubicBezTo>
                  <a:pt x="3605715" y="981234"/>
                  <a:pt x="2774102" y="875082"/>
                  <a:pt x="1011936" y="890016"/>
                </a:cubicBezTo>
                <a:cubicBezTo>
                  <a:pt x="1924035" y="963970"/>
                  <a:pt x="1676777" y="958339"/>
                  <a:pt x="3145536" y="902208"/>
                </a:cubicBezTo>
                <a:cubicBezTo>
                  <a:pt x="3224387" y="899195"/>
                  <a:pt x="3299968" y="869696"/>
                  <a:pt x="3377184" y="853440"/>
                </a:cubicBezTo>
                <a:cubicBezTo>
                  <a:pt x="3636070" y="698109"/>
                  <a:pt x="3435490" y="832249"/>
                  <a:pt x="2755392" y="829056"/>
                </a:cubicBezTo>
                <a:lnTo>
                  <a:pt x="841248" y="804672"/>
                </a:lnTo>
                <a:cubicBezTo>
                  <a:pt x="1870209" y="837864"/>
                  <a:pt x="986192" y="812600"/>
                  <a:pt x="3108960" y="829056"/>
                </a:cubicBezTo>
                <a:lnTo>
                  <a:pt x="4364736" y="841248"/>
                </a:lnTo>
                <a:cubicBezTo>
                  <a:pt x="4242816" y="849376"/>
                  <a:pt x="4121160" y="864318"/>
                  <a:pt x="3998976" y="865632"/>
                </a:cubicBezTo>
                <a:lnTo>
                  <a:pt x="963168" y="877824"/>
                </a:lnTo>
                <a:lnTo>
                  <a:pt x="2194560" y="902208"/>
                </a:lnTo>
                <a:lnTo>
                  <a:pt x="3730752" y="926592"/>
                </a:lnTo>
                <a:cubicBezTo>
                  <a:pt x="1203340" y="964315"/>
                  <a:pt x="5323689" y="900101"/>
                  <a:pt x="5376672" y="926592"/>
                </a:cubicBezTo>
                <a:cubicBezTo>
                  <a:pt x="5984014" y="1230263"/>
                  <a:pt x="4030589" y="1117221"/>
                  <a:pt x="3352800" y="1158240"/>
                </a:cubicBezTo>
                <a:cubicBezTo>
                  <a:pt x="2618515" y="1202678"/>
                  <a:pt x="1881632" y="1174496"/>
                  <a:pt x="1146048" y="1182624"/>
                </a:cubicBezTo>
                <a:cubicBezTo>
                  <a:pt x="1820672" y="1194816"/>
                  <a:pt x="2495632" y="1243720"/>
                  <a:pt x="3169920" y="1219200"/>
                </a:cubicBezTo>
                <a:lnTo>
                  <a:pt x="1816608" y="1158240"/>
                </a:lnTo>
                <a:lnTo>
                  <a:pt x="1584960" y="1146048"/>
                </a:lnTo>
                <a:lnTo>
                  <a:pt x="4011168" y="1231392"/>
                </a:lnTo>
                <a:lnTo>
                  <a:pt x="2097024" y="1194816"/>
                </a:lnTo>
                <a:cubicBezTo>
                  <a:pt x="4878047" y="1129380"/>
                  <a:pt x="1809364" y="1200205"/>
                  <a:pt x="1804416" y="1207008"/>
                </a:cubicBezTo>
                <a:cubicBezTo>
                  <a:pt x="1562237" y="1540005"/>
                  <a:pt x="2624295" y="1290594"/>
                  <a:pt x="3035808" y="1304544"/>
                </a:cubicBezTo>
                <a:cubicBezTo>
                  <a:pt x="3823813" y="1331256"/>
                  <a:pt x="4612598" y="1328928"/>
                  <a:pt x="5401056" y="1328928"/>
                </a:cubicBezTo>
                <a:cubicBezTo>
                  <a:pt x="5990392" y="1328928"/>
                  <a:pt x="4222496" y="1312672"/>
                  <a:pt x="3633216" y="1304544"/>
                </a:cubicBezTo>
                <a:lnTo>
                  <a:pt x="1304544" y="1231392"/>
                </a:lnTo>
                <a:cubicBezTo>
                  <a:pt x="1271799" y="1230240"/>
                  <a:pt x="1174284" y="1217569"/>
                  <a:pt x="1207008" y="1219200"/>
                </a:cubicBezTo>
                <a:cubicBezTo>
                  <a:pt x="2462908" y="1281786"/>
                  <a:pt x="6231788" y="1418226"/>
                  <a:pt x="4974336" y="1414272"/>
                </a:cubicBezTo>
                <a:lnTo>
                  <a:pt x="1097280" y="1402080"/>
                </a:lnTo>
                <a:lnTo>
                  <a:pt x="1755648" y="1414272"/>
                </a:lnTo>
                <a:cubicBezTo>
                  <a:pt x="4288075" y="1505531"/>
                  <a:pt x="4685192" y="1546527"/>
                  <a:pt x="1755648" y="1426464"/>
                </a:cubicBezTo>
                <a:cubicBezTo>
                  <a:pt x="1568817" y="1418807"/>
                  <a:pt x="2129544" y="1434240"/>
                  <a:pt x="2316480" y="1438656"/>
                </a:cubicBezTo>
                <a:lnTo>
                  <a:pt x="4852416" y="1499616"/>
                </a:lnTo>
                <a:cubicBezTo>
                  <a:pt x="6023486" y="1606077"/>
                  <a:pt x="5168211" y="1521782"/>
                  <a:pt x="2414016" y="1475232"/>
                </a:cubicBezTo>
                <a:lnTo>
                  <a:pt x="792480" y="1450848"/>
                </a:lnTo>
                <a:cubicBezTo>
                  <a:pt x="1320804" y="1421497"/>
                  <a:pt x="1174549" y="1423888"/>
                  <a:pt x="2084832" y="1463040"/>
                </a:cubicBezTo>
                <a:lnTo>
                  <a:pt x="4413504" y="1584960"/>
                </a:lnTo>
                <a:cubicBezTo>
                  <a:pt x="4519111" y="1590313"/>
                  <a:pt x="4624832" y="1593088"/>
                  <a:pt x="4730496" y="1597152"/>
                </a:cubicBezTo>
                <a:cubicBezTo>
                  <a:pt x="4129024" y="1641856"/>
                  <a:pt x="3245739" y="1219810"/>
                  <a:pt x="2926080" y="1731264"/>
                </a:cubicBezTo>
                <a:cubicBezTo>
                  <a:pt x="2628645" y="2207161"/>
                  <a:pt x="5156918" y="1911665"/>
                  <a:pt x="4608576" y="1792224"/>
                </a:cubicBezTo>
                <a:cubicBezTo>
                  <a:pt x="3513415" y="1553674"/>
                  <a:pt x="1291094" y="1436908"/>
                  <a:pt x="0" y="1353312"/>
                </a:cubicBezTo>
                <a:cubicBezTo>
                  <a:pt x="948676" y="1305878"/>
                  <a:pt x="432191" y="1327184"/>
                  <a:pt x="2450592" y="1353312"/>
                </a:cubicBezTo>
                <a:cubicBezTo>
                  <a:pt x="2970883" y="1360047"/>
                  <a:pt x="3490976" y="1377696"/>
                  <a:pt x="4011168" y="1389888"/>
                </a:cubicBezTo>
                <a:cubicBezTo>
                  <a:pt x="3210560" y="1393952"/>
                  <a:pt x="2408683" y="1356834"/>
                  <a:pt x="1609344" y="1402080"/>
                </a:cubicBezTo>
                <a:lnTo>
                  <a:pt x="2718816" y="1463040"/>
                </a:lnTo>
                <a:cubicBezTo>
                  <a:pt x="3173794" y="1480970"/>
                  <a:pt x="3629152" y="1487424"/>
                  <a:pt x="4084320" y="1499616"/>
                </a:cubicBezTo>
                <a:lnTo>
                  <a:pt x="2157984" y="1597152"/>
                </a:lnTo>
                <a:cubicBezTo>
                  <a:pt x="2040194" y="1602821"/>
                  <a:pt x="1689575" y="1582548"/>
                  <a:pt x="1804416" y="1609344"/>
                </a:cubicBezTo>
                <a:cubicBezTo>
                  <a:pt x="2259875" y="1715618"/>
                  <a:pt x="3355899" y="1691075"/>
                  <a:pt x="3706368" y="1694688"/>
                </a:cubicBezTo>
                <a:cubicBezTo>
                  <a:pt x="3694176" y="1702816"/>
                  <a:pt x="3684400" y="1717931"/>
                  <a:pt x="3669792" y="1719072"/>
                </a:cubicBezTo>
                <a:cubicBezTo>
                  <a:pt x="1741743" y="1869701"/>
                  <a:pt x="1337341" y="1775674"/>
                  <a:pt x="4072128" y="1914144"/>
                </a:cubicBezTo>
                <a:cubicBezTo>
                  <a:pt x="3665728" y="1926336"/>
                  <a:pt x="3258968" y="1929718"/>
                  <a:pt x="2852928" y="1950720"/>
                </a:cubicBezTo>
                <a:cubicBezTo>
                  <a:pt x="2786859" y="1954137"/>
                  <a:pt x="2591762" y="1984404"/>
                  <a:pt x="2657856" y="1987296"/>
                </a:cubicBezTo>
                <a:cubicBezTo>
                  <a:pt x="3372621" y="2018567"/>
                  <a:pt x="5518951" y="2050485"/>
                  <a:pt x="4803648" y="2036064"/>
                </a:cubicBezTo>
                <a:lnTo>
                  <a:pt x="1780032" y="1975104"/>
                </a:lnTo>
                <a:cubicBezTo>
                  <a:pt x="1792224" y="1987296"/>
                  <a:pt x="1799378" y="2011022"/>
                  <a:pt x="1816608" y="2011680"/>
                </a:cubicBezTo>
                <a:cubicBezTo>
                  <a:pt x="3260559" y="2066793"/>
                  <a:pt x="5203917" y="1997403"/>
                  <a:pt x="1072896" y="2084832"/>
                </a:cubicBezTo>
                <a:cubicBezTo>
                  <a:pt x="610986" y="2142571"/>
                  <a:pt x="912319" y="2100090"/>
                  <a:pt x="2084832" y="2121408"/>
                </a:cubicBezTo>
                <a:lnTo>
                  <a:pt x="2987040" y="2133600"/>
                </a:lnTo>
                <a:cubicBezTo>
                  <a:pt x="2576777" y="2118405"/>
                  <a:pt x="2166126" y="2116590"/>
                  <a:pt x="1755648" y="2109216"/>
                </a:cubicBezTo>
                <a:lnTo>
                  <a:pt x="950976" y="2097024"/>
                </a:lnTo>
                <a:cubicBezTo>
                  <a:pt x="1434402" y="2115266"/>
                  <a:pt x="1918208" y="2121408"/>
                  <a:pt x="2401824" y="2133600"/>
                </a:cubicBezTo>
                <a:cubicBezTo>
                  <a:pt x="2600960" y="2145792"/>
                  <a:pt x="2801013" y="2147522"/>
                  <a:pt x="2999232" y="2170176"/>
                </a:cubicBezTo>
                <a:cubicBezTo>
                  <a:pt x="3055904" y="2176653"/>
                  <a:pt x="2771507" y="2183020"/>
                  <a:pt x="2828544" y="2182368"/>
                </a:cubicBezTo>
                <a:lnTo>
                  <a:pt x="5132832" y="2145792"/>
                </a:lnTo>
                <a:lnTo>
                  <a:pt x="1780032" y="2121408"/>
                </a:lnTo>
                <a:cubicBezTo>
                  <a:pt x="1645869" y="2119745"/>
                  <a:pt x="2048194" y="2109216"/>
                  <a:pt x="2182368" y="2109216"/>
                </a:cubicBezTo>
                <a:lnTo>
                  <a:pt x="3840480" y="2121408"/>
                </a:lnTo>
                <a:cubicBezTo>
                  <a:pt x="1984516" y="2286383"/>
                  <a:pt x="3499002" y="2177336"/>
                  <a:pt x="1475232" y="2243328"/>
                </a:cubicBezTo>
                <a:cubicBezTo>
                  <a:pt x="1426321" y="2244923"/>
                  <a:pt x="1572904" y="2250068"/>
                  <a:pt x="1621536" y="2255520"/>
                </a:cubicBezTo>
                <a:lnTo>
                  <a:pt x="4194048" y="2548128"/>
                </a:lnTo>
                <a:cubicBezTo>
                  <a:pt x="4469661" y="2576776"/>
                  <a:pt x="5297292" y="2649138"/>
                  <a:pt x="5023104" y="2609088"/>
                </a:cubicBezTo>
                <a:cubicBezTo>
                  <a:pt x="1227683" y="2054701"/>
                  <a:pt x="-510824" y="2044763"/>
                  <a:pt x="1572768" y="2084832"/>
                </a:cubicBezTo>
                <a:lnTo>
                  <a:pt x="3767328" y="2243328"/>
                </a:lnTo>
                <a:cubicBezTo>
                  <a:pt x="4101759" y="2272686"/>
                  <a:pt x="5072068" y="2224950"/>
                  <a:pt x="4767072" y="2365248"/>
                </a:cubicBezTo>
                <a:cubicBezTo>
                  <a:pt x="4277356" y="2590517"/>
                  <a:pt x="3694176" y="2470912"/>
                  <a:pt x="3157728" y="2523744"/>
                </a:cubicBezTo>
                <a:cubicBezTo>
                  <a:pt x="3291840" y="2552192"/>
                  <a:pt x="3697154" y="2607782"/>
                  <a:pt x="3560064" y="2609088"/>
                </a:cubicBezTo>
                <a:cubicBezTo>
                  <a:pt x="1160591" y="2631940"/>
                  <a:pt x="1514133" y="2667701"/>
                  <a:pt x="316992" y="2511552"/>
                </a:cubicBezTo>
                <a:cubicBezTo>
                  <a:pt x="1337056" y="2507488"/>
                  <a:pt x="2357544" y="2469662"/>
                  <a:pt x="3377184" y="2499360"/>
                </a:cubicBezTo>
                <a:cubicBezTo>
                  <a:pt x="3616272" y="2506324"/>
                  <a:pt x="3847063" y="2590933"/>
                  <a:pt x="4084320" y="2621280"/>
                </a:cubicBezTo>
                <a:cubicBezTo>
                  <a:pt x="4197264" y="2635726"/>
                  <a:pt x="4539531" y="2636059"/>
                  <a:pt x="4425696" y="2633472"/>
                </a:cubicBezTo>
                <a:lnTo>
                  <a:pt x="3547872" y="2609088"/>
                </a:lnTo>
                <a:cubicBezTo>
                  <a:pt x="2718816" y="2556256"/>
                  <a:pt x="252905" y="2256720"/>
                  <a:pt x="1060704" y="2450592"/>
                </a:cubicBezTo>
                <a:cubicBezTo>
                  <a:pt x="1968772" y="2668528"/>
                  <a:pt x="2921994" y="2605294"/>
                  <a:pt x="3852672" y="2682240"/>
                </a:cubicBezTo>
                <a:lnTo>
                  <a:pt x="4157472" y="2706624"/>
                </a:lnTo>
                <a:cubicBezTo>
                  <a:pt x="2227040" y="2721360"/>
                  <a:pt x="1823070" y="2700230"/>
                  <a:pt x="4169664" y="2779776"/>
                </a:cubicBezTo>
                <a:cubicBezTo>
                  <a:pt x="4673883" y="2796868"/>
                  <a:pt x="5980276" y="2804102"/>
                  <a:pt x="3450336" y="2779776"/>
                </a:cubicBezTo>
                <a:cubicBezTo>
                  <a:pt x="3803904" y="2775712"/>
                  <a:pt x="4820862" y="2937986"/>
                  <a:pt x="4511040" y="2767584"/>
                </a:cubicBezTo>
                <a:cubicBezTo>
                  <a:pt x="4277527" y="2639152"/>
                  <a:pt x="2321796" y="2627423"/>
                  <a:pt x="2023872" y="2621280"/>
                </a:cubicBezTo>
                <a:cubicBezTo>
                  <a:pt x="2336800" y="2641600"/>
                  <a:pt x="2651425" y="2643869"/>
                  <a:pt x="2962656" y="2682240"/>
                </a:cubicBezTo>
                <a:cubicBezTo>
                  <a:pt x="2985473" y="2685053"/>
                  <a:pt x="2936850" y="2729888"/>
                  <a:pt x="2913888" y="2731008"/>
                </a:cubicBezTo>
                <a:cubicBezTo>
                  <a:pt x="2430778" y="2754574"/>
                  <a:pt x="1946656" y="2747264"/>
                  <a:pt x="1463040" y="2755392"/>
                </a:cubicBezTo>
                <a:cubicBezTo>
                  <a:pt x="1796288" y="2763520"/>
                  <a:pt x="2133398" y="2728538"/>
                  <a:pt x="2462784" y="2779776"/>
                </a:cubicBezTo>
                <a:cubicBezTo>
                  <a:pt x="2612716" y="2803099"/>
                  <a:pt x="1867375" y="2793837"/>
                  <a:pt x="2011680" y="2840736"/>
                </a:cubicBezTo>
                <a:cubicBezTo>
                  <a:pt x="2310887" y="2937978"/>
                  <a:pt x="2637897" y="2902457"/>
                  <a:pt x="2950464" y="2938272"/>
                </a:cubicBezTo>
                <a:cubicBezTo>
                  <a:pt x="3028128" y="2947171"/>
                  <a:pt x="3104896" y="2962656"/>
                  <a:pt x="3182112" y="2974848"/>
                </a:cubicBezTo>
                <a:cubicBezTo>
                  <a:pt x="2657850" y="3003186"/>
                  <a:pt x="2580652" y="2990879"/>
                  <a:pt x="2950464" y="3011424"/>
                </a:cubicBezTo>
              </a:path>
            </a:pathLst>
          </a:custGeom>
          <a:noFill/>
          <a:ln w="2159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05064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Descriptores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personales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13;p14">
            <a:extLst>
              <a:ext uri="{FF2B5EF4-FFF2-40B4-BE49-F238E27FC236}">
                <a16:creationId xmlns:a16="http://schemas.microsoft.com/office/drawing/2014/main" id="{D11A5BF4-A173-4D68-AF27-FE836412DE9C}"/>
              </a:ext>
            </a:extLst>
          </p:cNvPr>
          <p:cNvSpPr/>
          <p:nvPr/>
        </p:nvSpPr>
        <p:spPr>
          <a:xfrm>
            <a:off x="260648" y="2072680"/>
            <a:ext cx="6336704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¿Podrías mencionar 3 cosas que te describan </a:t>
            </a:r>
            <a:r>
              <a:rPr lang="es-ES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físicamente</a:t>
            </a:r>
            <a:r>
              <a:rPr lang="es-ES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(tu cuerpo) que creas que son las más relevantes (en tu caso)?</a:t>
            </a: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3" name="Google Shape;114;p14">
            <a:extLst>
              <a:ext uri="{FF2B5EF4-FFF2-40B4-BE49-F238E27FC236}">
                <a16:creationId xmlns:a16="http://schemas.microsoft.com/office/drawing/2014/main" id="{D93CA98B-A389-43D9-B034-15E33B2C626C}"/>
              </a:ext>
            </a:extLst>
          </p:cNvPr>
          <p:cNvSpPr/>
          <p:nvPr/>
        </p:nvSpPr>
        <p:spPr>
          <a:xfrm>
            <a:off x="260648" y="7245442"/>
            <a:ext cx="6336704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Salud, lesiones, recuperación, dolor, fatiga, apariencia, altura, peso, condición física, fuerza, velocidad, agilidad, flexibilidad, edad, género ...</a:t>
            </a:r>
            <a:endParaRPr lang="en-GB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Google Shape;332;p19" descr="vendaje adhesivo">
            <a:extLst>
              <a:ext uri="{FF2B5EF4-FFF2-40B4-BE49-F238E27FC236}">
                <a16:creationId xmlns:a16="http://schemas.microsoft.com/office/drawing/2014/main" id="{71CF2879-59BB-40DE-A46C-B308356E08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3729" y="435059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33;p19" descr="Cuidado">
            <a:extLst>
              <a:ext uri="{FF2B5EF4-FFF2-40B4-BE49-F238E27FC236}">
                <a16:creationId xmlns:a16="http://schemas.microsoft.com/office/drawing/2014/main" id="{5957FD9E-AEB7-4E02-97F6-E32B3CD294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6529" y="388529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34;p19" descr="Medicina">
            <a:extLst>
              <a:ext uri="{FF2B5EF4-FFF2-40B4-BE49-F238E27FC236}">
                <a16:creationId xmlns:a16="http://schemas.microsoft.com/office/drawing/2014/main" id="{2C5BD995-AD91-43DB-BD02-E8F3BF27CF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0014" y="484421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35;p19" descr="Cabestrillo">
            <a:extLst>
              <a:ext uri="{FF2B5EF4-FFF2-40B4-BE49-F238E27FC236}">
                <a16:creationId xmlns:a16="http://schemas.microsoft.com/office/drawing/2014/main" id="{E9F428F4-2455-49EF-8403-63521FAA952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2099" y="536280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36;p19" descr="Pérdida de peso">
            <a:extLst>
              <a:ext uri="{FF2B5EF4-FFF2-40B4-BE49-F238E27FC236}">
                <a16:creationId xmlns:a16="http://schemas.microsoft.com/office/drawing/2014/main" id="{EC959B09-7BB9-4044-BE97-118BD1BE565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0168" y="383200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37;p19" descr="Brazo musculoso">
            <a:extLst>
              <a:ext uri="{FF2B5EF4-FFF2-40B4-BE49-F238E27FC236}">
                <a16:creationId xmlns:a16="http://schemas.microsoft.com/office/drawing/2014/main" id="{72E1A499-3F9F-4174-85BB-EFDD594BF71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41029" y="534412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38;p19" descr="Esqueleto">
            <a:extLst>
              <a:ext uri="{FF2B5EF4-FFF2-40B4-BE49-F238E27FC236}">
                <a16:creationId xmlns:a16="http://schemas.microsoft.com/office/drawing/2014/main" id="{4C3D9241-4AB0-4DBC-9A91-C7F7E8D6755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29" y="434249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39;p19" descr="Yoga">
            <a:extLst>
              <a:ext uri="{FF2B5EF4-FFF2-40B4-BE49-F238E27FC236}">
                <a16:creationId xmlns:a16="http://schemas.microsoft.com/office/drawing/2014/main" id="{AF68846A-5FB1-4ED4-9B31-E49B15997F1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69171" y="521953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340;p19" descr="Alteraciones y sastrería">
            <a:extLst>
              <a:ext uri="{FF2B5EF4-FFF2-40B4-BE49-F238E27FC236}">
                <a16:creationId xmlns:a16="http://schemas.microsoft.com/office/drawing/2014/main" id="{D7E83B6C-2CE6-4C1A-9E03-FC3C67DDC5C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5400000">
            <a:off x="4604260" y="478032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05;p13">
            <a:extLst>
              <a:ext uri="{FF2B5EF4-FFF2-40B4-BE49-F238E27FC236}">
                <a16:creationId xmlns:a16="http://schemas.microsoft.com/office/drawing/2014/main" id="{54E1937A-767C-4771-B314-CDDB4BC02034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2892704-5CA1-42C7-A876-B776815FA1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32" y="186504"/>
            <a:ext cx="1444579" cy="18861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9C0AD71-CD4E-4218-931B-1B7847EDD1D0}"/>
              </a:ext>
            </a:extLst>
          </p:cNvPr>
          <p:cNvSpPr txBox="1"/>
          <p:nvPr/>
        </p:nvSpPr>
        <p:spPr>
          <a:xfrm>
            <a:off x="6456997" y="-15552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8502AE-3CFC-4465-8FE3-7691E1CB4E9E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FF89A7-730A-46E1-817E-0FD295807853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19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BD5FC0-A56E-4D0D-8620-6CEDDEAE91EF}"/>
              </a:ext>
            </a:extLst>
          </p:cNvPr>
          <p:cNvSpPr/>
          <p:nvPr/>
        </p:nvSpPr>
        <p:spPr>
          <a:xfrm>
            <a:off x="1268760" y="3608832"/>
            <a:ext cx="4320480" cy="3011424"/>
          </a:xfrm>
          <a:custGeom>
            <a:avLst/>
            <a:gdLst>
              <a:gd name="connsiteX0" fmla="*/ 1097280 w 6169152"/>
              <a:gd name="connsiteY0" fmla="*/ 85344 h 3011424"/>
              <a:gd name="connsiteX1" fmla="*/ 3584448 w 6169152"/>
              <a:gd name="connsiteY1" fmla="*/ 24384 h 3011424"/>
              <a:gd name="connsiteX2" fmla="*/ 3950208 w 6169152"/>
              <a:gd name="connsiteY2" fmla="*/ 0 h 3011424"/>
              <a:gd name="connsiteX3" fmla="*/ 4754880 w 6169152"/>
              <a:gd name="connsiteY3" fmla="*/ 36576 h 3011424"/>
              <a:gd name="connsiteX4" fmla="*/ 4986528 w 6169152"/>
              <a:gd name="connsiteY4" fmla="*/ 48768 h 3011424"/>
              <a:gd name="connsiteX5" fmla="*/ 5327904 w 6169152"/>
              <a:gd name="connsiteY5" fmla="*/ 60960 h 3011424"/>
              <a:gd name="connsiteX6" fmla="*/ 3194304 w 6169152"/>
              <a:gd name="connsiteY6" fmla="*/ 121920 h 3011424"/>
              <a:gd name="connsiteX7" fmla="*/ 3048000 w 6169152"/>
              <a:gd name="connsiteY7" fmla="*/ 146304 h 3011424"/>
              <a:gd name="connsiteX8" fmla="*/ 2218944 w 6169152"/>
              <a:gd name="connsiteY8" fmla="*/ 231648 h 3011424"/>
              <a:gd name="connsiteX9" fmla="*/ 1133856 w 6169152"/>
              <a:gd name="connsiteY9" fmla="*/ 280416 h 3011424"/>
              <a:gd name="connsiteX10" fmla="*/ 1255776 w 6169152"/>
              <a:gd name="connsiteY10" fmla="*/ 292608 h 3011424"/>
              <a:gd name="connsiteX11" fmla="*/ 5462016 w 6169152"/>
              <a:gd name="connsiteY11" fmla="*/ 280416 h 3011424"/>
              <a:gd name="connsiteX12" fmla="*/ 4974336 w 6169152"/>
              <a:gd name="connsiteY12" fmla="*/ 292608 h 3011424"/>
              <a:gd name="connsiteX13" fmla="*/ 1706880 w 6169152"/>
              <a:gd name="connsiteY13" fmla="*/ 341376 h 3011424"/>
              <a:gd name="connsiteX14" fmla="*/ 1450848 w 6169152"/>
              <a:gd name="connsiteY14" fmla="*/ 390144 h 3011424"/>
              <a:gd name="connsiteX15" fmla="*/ 963168 w 6169152"/>
              <a:gd name="connsiteY15" fmla="*/ 451104 h 3011424"/>
              <a:gd name="connsiteX16" fmla="*/ 804672 w 6169152"/>
              <a:gd name="connsiteY16" fmla="*/ 487680 h 3011424"/>
              <a:gd name="connsiteX17" fmla="*/ 816864 w 6169152"/>
              <a:gd name="connsiteY17" fmla="*/ 487680 h 3011424"/>
              <a:gd name="connsiteX18" fmla="*/ 2755392 w 6169152"/>
              <a:gd name="connsiteY18" fmla="*/ 402336 h 3011424"/>
              <a:gd name="connsiteX19" fmla="*/ 3901440 w 6169152"/>
              <a:gd name="connsiteY19" fmla="*/ 377952 h 3011424"/>
              <a:gd name="connsiteX20" fmla="*/ 5035296 w 6169152"/>
              <a:gd name="connsiteY20" fmla="*/ 390144 h 3011424"/>
              <a:gd name="connsiteX21" fmla="*/ 6169152 w 6169152"/>
              <a:gd name="connsiteY21" fmla="*/ 414528 h 3011424"/>
              <a:gd name="connsiteX22" fmla="*/ 2182368 w 6169152"/>
              <a:gd name="connsiteY22" fmla="*/ 438912 h 3011424"/>
              <a:gd name="connsiteX23" fmla="*/ 1816608 w 6169152"/>
              <a:gd name="connsiteY23" fmla="*/ 475488 h 3011424"/>
              <a:gd name="connsiteX24" fmla="*/ 1231392 w 6169152"/>
              <a:gd name="connsiteY24" fmla="*/ 512064 h 3011424"/>
              <a:gd name="connsiteX25" fmla="*/ 719328 w 6169152"/>
              <a:gd name="connsiteY25" fmla="*/ 548640 h 3011424"/>
              <a:gd name="connsiteX26" fmla="*/ 365760 w 6169152"/>
              <a:gd name="connsiteY26" fmla="*/ 597408 h 3011424"/>
              <a:gd name="connsiteX27" fmla="*/ 268224 w 6169152"/>
              <a:gd name="connsiteY27" fmla="*/ 609600 h 3011424"/>
              <a:gd name="connsiteX28" fmla="*/ 2718816 w 6169152"/>
              <a:gd name="connsiteY28" fmla="*/ 585216 h 3011424"/>
              <a:gd name="connsiteX29" fmla="*/ 3584448 w 6169152"/>
              <a:gd name="connsiteY29" fmla="*/ 560832 h 3011424"/>
              <a:gd name="connsiteX30" fmla="*/ 4120896 w 6169152"/>
              <a:gd name="connsiteY30" fmla="*/ 536448 h 3011424"/>
              <a:gd name="connsiteX31" fmla="*/ 5096256 w 6169152"/>
              <a:gd name="connsiteY31" fmla="*/ 548640 h 3011424"/>
              <a:gd name="connsiteX32" fmla="*/ 5376672 w 6169152"/>
              <a:gd name="connsiteY32" fmla="*/ 560832 h 3011424"/>
              <a:gd name="connsiteX33" fmla="*/ 5449824 w 6169152"/>
              <a:gd name="connsiteY33" fmla="*/ 585216 h 3011424"/>
              <a:gd name="connsiteX34" fmla="*/ 4303776 w 6169152"/>
              <a:gd name="connsiteY34" fmla="*/ 682752 h 3011424"/>
              <a:gd name="connsiteX35" fmla="*/ 2450592 w 6169152"/>
              <a:gd name="connsiteY35" fmla="*/ 707136 h 3011424"/>
              <a:gd name="connsiteX36" fmla="*/ 2023872 w 6169152"/>
              <a:gd name="connsiteY36" fmla="*/ 731520 h 3011424"/>
              <a:gd name="connsiteX37" fmla="*/ 914400 w 6169152"/>
              <a:gd name="connsiteY37" fmla="*/ 743712 h 3011424"/>
              <a:gd name="connsiteX38" fmla="*/ 3889248 w 6169152"/>
              <a:gd name="connsiteY38" fmla="*/ 719328 h 3011424"/>
              <a:gd name="connsiteX39" fmla="*/ 4840224 w 6169152"/>
              <a:gd name="connsiteY39" fmla="*/ 694944 h 3011424"/>
              <a:gd name="connsiteX40" fmla="*/ 5132832 w 6169152"/>
              <a:gd name="connsiteY40" fmla="*/ 707136 h 3011424"/>
              <a:gd name="connsiteX41" fmla="*/ 1011936 w 6169152"/>
              <a:gd name="connsiteY41" fmla="*/ 890016 h 3011424"/>
              <a:gd name="connsiteX42" fmla="*/ 3145536 w 6169152"/>
              <a:gd name="connsiteY42" fmla="*/ 902208 h 3011424"/>
              <a:gd name="connsiteX43" fmla="*/ 3377184 w 6169152"/>
              <a:gd name="connsiteY43" fmla="*/ 853440 h 3011424"/>
              <a:gd name="connsiteX44" fmla="*/ 2755392 w 6169152"/>
              <a:gd name="connsiteY44" fmla="*/ 829056 h 3011424"/>
              <a:gd name="connsiteX45" fmla="*/ 841248 w 6169152"/>
              <a:gd name="connsiteY45" fmla="*/ 804672 h 3011424"/>
              <a:gd name="connsiteX46" fmla="*/ 3108960 w 6169152"/>
              <a:gd name="connsiteY46" fmla="*/ 829056 h 3011424"/>
              <a:gd name="connsiteX47" fmla="*/ 4364736 w 6169152"/>
              <a:gd name="connsiteY47" fmla="*/ 841248 h 3011424"/>
              <a:gd name="connsiteX48" fmla="*/ 3998976 w 6169152"/>
              <a:gd name="connsiteY48" fmla="*/ 865632 h 3011424"/>
              <a:gd name="connsiteX49" fmla="*/ 963168 w 6169152"/>
              <a:gd name="connsiteY49" fmla="*/ 877824 h 3011424"/>
              <a:gd name="connsiteX50" fmla="*/ 2194560 w 6169152"/>
              <a:gd name="connsiteY50" fmla="*/ 902208 h 3011424"/>
              <a:gd name="connsiteX51" fmla="*/ 3730752 w 6169152"/>
              <a:gd name="connsiteY51" fmla="*/ 926592 h 3011424"/>
              <a:gd name="connsiteX52" fmla="*/ 5376672 w 6169152"/>
              <a:gd name="connsiteY52" fmla="*/ 926592 h 3011424"/>
              <a:gd name="connsiteX53" fmla="*/ 3352800 w 6169152"/>
              <a:gd name="connsiteY53" fmla="*/ 1158240 h 3011424"/>
              <a:gd name="connsiteX54" fmla="*/ 1146048 w 6169152"/>
              <a:gd name="connsiteY54" fmla="*/ 1182624 h 3011424"/>
              <a:gd name="connsiteX55" fmla="*/ 3169920 w 6169152"/>
              <a:gd name="connsiteY55" fmla="*/ 1219200 h 3011424"/>
              <a:gd name="connsiteX56" fmla="*/ 1816608 w 6169152"/>
              <a:gd name="connsiteY56" fmla="*/ 1158240 h 3011424"/>
              <a:gd name="connsiteX57" fmla="*/ 1584960 w 6169152"/>
              <a:gd name="connsiteY57" fmla="*/ 1146048 h 3011424"/>
              <a:gd name="connsiteX58" fmla="*/ 4011168 w 6169152"/>
              <a:gd name="connsiteY58" fmla="*/ 1231392 h 3011424"/>
              <a:gd name="connsiteX59" fmla="*/ 2097024 w 6169152"/>
              <a:gd name="connsiteY59" fmla="*/ 1194816 h 3011424"/>
              <a:gd name="connsiteX60" fmla="*/ 1804416 w 6169152"/>
              <a:gd name="connsiteY60" fmla="*/ 1207008 h 3011424"/>
              <a:gd name="connsiteX61" fmla="*/ 3035808 w 6169152"/>
              <a:gd name="connsiteY61" fmla="*/ 1304544 h 3011424"/>
              <a:gd name="connsiteX62" fmla="*/ 5401056 w 6169152"/>
              <a:gd name="connsiteY62" fmla="*/ 1328928 h 3011424"/>
              <a:gd name="connsiteX63" fmla="*/ 3633216 w 6169152"/>
              <a:gd name="connsiteY63" fmla="*/ 1304544 h 3011424"/>
              <a:gd name="connsiteX64" fmla="*/ 1304544 w 6169152"/>
              <a:gd name="connsiteY64" fmla="*/ 1231392 h 3011424"/>
              <a:gd name="connsiteX65" fmla="*/ 1207008 w 6169152"/>
              <a:gd name="connsiteY65" fmla="*/ 1219200 h 3011424"/>
              <a:gd name="connsiteX66" fmla="*/ 4974336 w 6169152"/>
              <a:gd name="connsiteY66" fmla="*/ 1414272 h 3011424"/>
              <a:gd name="connsiteX67" fmla="*/ 1097280 w 6169152"/>
              <a:gd name="connsiteY67" fmla="*/ 1402080 h 3011424"/>
              <a:gd name="connsiteX68" fmla="*/ 1755648 w 6169152"/>
              <a:gd name="connsiteY68" fmla="*/ 1414272 h 3011424"/>
              <a:gd name="connsiteX69" fmla="*/ 1755648 w 6169152"/>
              <a:gd name="connsiteY69" fmla="*/ 1426464 h 3011424"/>
              <a:gd name="connsiteX70" fmla="*/ 2316480 w 6169152"/>
              <a:gd name="connsiteY70" fmla="*/ 1438656 h 3011424"/>
              <a:gd name="connsiteX71" fmla="*/ 4852416 w 6169152"/>
              <a:gd name="connsiteY71" fmla="*/ 1499616 h 3011424"/>
              <a:gd name="connsiteX72" fmla="*/ 2414016 w 6169152"/>
              <a:gd name="connsiteY72" fmla="*/ 1475232 h 3011424"/>
              <a:gd name="connsiteX73" fmla="*/ 792480 w 6169152"/>
              <a:gd name="connsiteY73" fmla="*/ 1450848 h 3011424"/>
              <a:gd name="connsiteX74" fmla="*/ 2084832 w 6169152"/>
              <a:gd name="connsiteY74" fmla="*/ 1463040 h 3011424"/>
              <a:gd name="connsiteX75" fmla="*/ 4413504 w 6169152"/>
              <a:gd name="connsiteY75" fmla="*/ 1584960 h 3011424"/>
              <a:gd name="connsiteX76" fmla="*/ 4730496 w 6169152"/>
              <a:gd name="connsiteY76" fmla="*/ 1597152 h 3011424"/>
              <a:gd name="connsiteX77" fmla="*/ 2926080 w 6169152"/>
              <a:gd name="connsiteY77" fmla="*/ 1731264 h 3011424"/>
              <a:gd name="connsiteX78" fmla="*/ 4608576 w 6169152"/>
              <a:gd name="connsiteY78" fmla="*/ 1792224 h 3011424"/>
              <a:gd name="connsiteX79" fmla="*/ 0 w 6169152"/>
              <a:gd name="connsiteY79" fmla="*/ 1353312 h 3011424"/>
              <a:gd name="connsiteX80" fmla="*/ 2450592 w 6169152"/>
              <a:gd name="connsiteY80" fmla="*/ 1353312 h 3011424"/>
              <a:gd name="connsiteX81" fmla="*/ 4011168 w 6169152"/>
              <a:gd name="connsiteY81" fmla="*/ 1389888 h 3011424"/>
              <a:gd name="connsiteX82" fmla="*/ 1609344 w 6169152"/>
              <a:gd name="connsiteY82" fmla="*/ 1402080 h 3011424"/>
              <a:gd name="connsiteX83" fmla="*/ 2718816 w 6169152"/>
              <a:gd name="connsiteY83" fmla="*/ 1463040 h 3011424"/>
              <a:gd name="connsiteX84" fmla="*/ 4084320 w 6169152"/>
              <a:gd name="connsiteY84" fmla="*/ 1499616 h 3011424"/>
              <a:gd name="connsiteX85" fmla="*/ 2157984 w 6169152"/>
              <a:gd name="connsiteY85" fmla="*/ 1597152 h 3011424"/>
              <a:gd name="connsiteX86" fmla="*/ 1804416 w 6169152"/>
              <a:gd name="connsiteY86" fmla="*/ 1609344 h 3011424"/>
              <a:gd name="connsiteX87" fmla="*/ 3706368 w 6169152"/>
              <a:gd name="connsiteY87" fmla="*/ 1694688 h 3011424"/>
              <a:gd name="connsiteX88" fmla="*/ 3669792 w 6169152"/>
              <a:gd name="connsiteY88" fmla="*/ 1719072 h 3011424"/>
              <a:gd name="connsiteX89" fmla="*/ 4072128 w 6169152"/>
              <a:gd name="connsiteY89" fmla="*/ 1914144 h 3011424"/>
              <a:gd name="connsiteX90" fmla="*/ 2852928 w 6169152"/>
              <a:gd name="connsiteY90" fmla="*/ 1950720 h 3011424"/>
              <a:gd name="connsiteX91" fmla="*/ 2657856 w 6169152"/>
              <a:gd name="connsiteY91" fmla="*/ 1987296 h 3011424"/>
              <a:gd name="connsiteX92" fmla="*/ 4803648 w 6169152"/>
              <a:gd name="connsiteY92" fmla="*/ 2036064 h 3011424"/>
              <a:gd name="connsiteX93" fmla="*/ 1780032 w 6169152"/>
              <a:gd name="connsiteY93" fmla="*/ 1975104 h 3011424"/>
              <a:gd name="connsiteX94" fmla="*/ 1816608 w 6169152"/>
              <a:gd name="connsiteY94" fmla="*/ 2011680 h 3011424"/>
              <a:gd name="connsiteX95" fmla="*/ 1072896 w 6169152"/>
              <a:gd name="connsiteY95" fmla="*/ 2084832 h 3011424"/>
              <a:gd name="connsiteX96" fmla="*/ 2084832 w 6169152"/>
              <a:gd name="connsiteY96" fmla="*/ 2121408 h 3011424"/>
              <a:gd name="connsiteX97" fmla="*/ 2987040 w 6169152"/>
              <a:gd name="connsiteY97" fmla="*/ 2133600 h 3011424"/>
              <a:gd name="connsiteX98" fmla="*/ 1755648 w 6169152"/>
              <a:gd name="connsiteY98" fmla="*/ 2109216 h 3011424"/>
              <a:gd name="connsiteX99" fmla="*/ 950976 w 6169152"/>
              <a:gd name="connsiteY99" fmla="*/ 2097024 h 3011424"/>
              <a:gd name="connsiteX100" fmla="*/ 2401824 w 6169152"/>
              <a:gd name="connsiteY100" fmla="*/ 2133600 h 3011424"/>
              <a:gd name="connsiteX101" fmla="*/ 2999232 w 6169152"/>
              <a:gd name="connsiteY101" fmla="*/ 2170176 h 3011424"/>
              <a:gd name="connsiteX102" fmla="*/ 2828544 w 6169152"/>
              <a:gd name="connsiteY102" fmla="*/ 2182368 h 3011424"/>
              <a:gd name="connsiteX103" fmla="*/ 5132832 w 6169152"/>
              <a:gd name="connsiteY103" fmla="*/ 2145792 h 3011424"/>
              <a:gd name="connsiteX104" fmla="*/ 1780032 w 6169152"/>
              <a:gd name="connsiteY104" fmla="*/ 2121408 h 3011424"/>
              <a:gd name="connsiteX105" fmla="*/ 2182368 w 6169152"/>
              <a:gd name="connsiteY105" fmla="*/ 2109216 h 3011424"/>
              <a:gd name="connsiteX106" fmla="*/ 3840480 w 6169152"/>
              <a:gd name="connsiteY106" fmla="*/ 2121408 h 3011424"/>
              <a:gd name="connsiteX107" fmla="*/ 1475232 w 6169152"/>
              <a:gd name="connsiteY107" fmla="*/ 2243328 h 3011424"/>
              <a:gd name="connsiteX108" fmla="*/ 1621536 w 6169152"/>
              <a:gd name="connsiteY108" fmla="*/ 2255520 h 3011424"/>
              <a:gd name="connsiteX109" fmla="*/ 4194048 w 6169152"/>
              <a:gd name="connsiteY109" fmla="*/ 2548128 h 3011424"/>
              <a:gd name="connsiteX110" fmla="*/ 5023104 w 6169152"/>
              <a:gd name="connsiteY110" fmla="*/ 2609088 h 3011424"/>
              <a:gd name="connsiteX111" fmla="*/ 1572768 w 6169152"/>
              <a:gd name="connsiteY111" fmla="*/ 2084832 h 3011424"/>
              <a:gd name="connsiteX112" fmla="*/ 3767328 w 6169152"/>
              <a:gd name="connsiteY112" fmla="*/ 2243328 h 3011424"/>
              <a:gd name="connsiteX113" fmla="*/ 4767072 w 6169152"/>
              <a:gd name="connsiteY113" fmla="*/ 2365248 h 3011424"/>
              <a:gd name="connsiteX114" fmla="*/ 3157728 w 6169152"/>
              <a:gd name="connsiteY114" fmla="*/ 2523744 h 3011424"/>
              <a:gd name="connsiteX115" fmla="*/ 3560064 w 6169152"/>
              <a:gd name="connsiteY115" fmla="*/ 2609088 h 3011424"/>
              <a:gd name="connsiteX116" fmla="*/ 316992 w 6169152"/>
              <a:gd name="connsiteY116" fmla="*/ 2511552 h 3011424"/>
              <a:gd name="connsiteX117" fmla="*/ 3377184 w 6169152"/>
              <a:gd name="connsiteY117" fmla="*/ 2499360 h 3011424"/>
              <a:gd name="connsiteX118" fmla="*/ 4084320 w 6169152"/>
              <a:gd name="connsiteY118" fmla="*/ 2621280 h 3011424"/>
              <a:gd name="connsiteX119" fmla="*/ 4425696 w 6169152"/>
              <a:gd name="connsiteY119" fmla="*/ 2633472 h 3011424"/>
              <a:gd name="connsiteX120" fmla="*/ 3547872 w 6169152"/>
              <a:gd name="connsiteY120" fmla="*/ 2609088 h 3011424"/>
              <a:gd name="connsiteX121" fmla="*/ 1060704 w 6169152"/>
              <a:gd name="connsiteY121" fmla="*/ 2450592 h 3011424"/>
              <a:gd name="connsiteX122" fmla="*/ 3852672 w 6169152"/>
              <a:gd name="connsiteY122" fmla="*/ 2682240 h 3011424"/>
              <a:gd name="connsiteX123" fmla="*/ 4157472 w 6169152"/>
              <a:gd name="connsiteY123" fmla="*/ 2706624 h 3011424"/>
              <a:gd name="connsiteX124" fmla="*/ 4169664 w 6169152"/>
              <a:gd name="connsiteY124" fmla="*/ 2779776 h 3011424"/>
              <a:gd name="connsiteX125" fmla="*/ 3450336 w 6169152"/>
              <a:gd name="connsiteY125" fmla="*/ 2779776 h 3011424"/>
              <a:gd name="connsiteX126" fmla="*/ 4511040 w 6169152"/>
              <a:gd name="connsiteY126" fmla="*/ 2767584 h 3011424"/>
              <a:gd name="connsiteX127" fmla="*/ 2023872 w 6169152"/>
              <a:gd name="connsiteY127" fmla="*/ 2621280 h 3011424"/>
              <a:gd name="connsiteX128" fmla="*/ 2962656 w 6169152"/>
              <a:gd name="connsiteY128" fmla="*/ 2682240 h 3011424"/>
              <a:gd name="connsiteX129" fmla="*/ 2913888 w 6169152"/>
              <a:gd name="connsiteY129" fmla="*/ 2731008 h 3011424"/>
              <a:gd name="connsiteX130" fmla="*/ 1463040 w 6169152"/>
              <a:gd name="connsiteY130" fmla="*/ 2755392 h 3011424"/>
              <a:gd name="connsiteX131" fmla="*/ 2462784 w 6169152"/>
              <a:gd name="connsiteY131" fmla="*/ 2779776 h 3011424"/>
              <a:gd name="connsiteX132" fmla="*/ 2011680 w 6169152"/>
              <a:gd name="connsiteY132" fmla="*/ 2840736 h 3011424"/>
              <a:gd name="connsiteX133" fmla="*/ 2950464 w 6169152"/>
              <a:gd name="connsiteY133" fmla="*/ 2938272 h 3011424"/>
              <a:gd name="connsiteX134" fmla="*/ 3182112 w 6169152"/>
              <a:gd name="connsiteY134" fmla="*/ 2974848 h 3011424"/>
              <a:gd name="connsiteX135" fmla="*/ 2950464 w 6169152"/>
              <a:gd name="connsiteY135" fmla="*/ 3011424 h 301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169152" h="3011424">
                <a:moveTo>
                  <a:pt x="1097280" y="85344"/>
                </a:moveTo>
                <a:cubicBezTo>
                  <a:pt x="2283926" y="65891"/>
                  <a:pt x="2515657" y="72098"/>
                  <a:pt x="3584448" y="24384"/>
                </a:cubicBezTo>
                <a:cubicBezTo>
                  <a:pt x="3706517" y="18934"/>
                  <a:pt x="3828288" y="8128"/>
                  <a:pt x="3950208" y="0"/>
                </a:cubicBezTo>
                <a:cubicBezTo>
                  <a:pt x="4621286" y="43295"/>
                  <a:pt x="4031627" y="9789"/>
                  <a:pt x="4754880" y="36576"/>
                </a:cubicBezTo>
                <a:cubicBezTo>
                  <a:pt x="4832150" y="39438"/>
                  <a:pt x="4909275" y="45481"/>
                  <a:pt x="4986528" y="48768"/>
                </a:cubicBezTo>
                <a:lnTo>
                  <a:pt x="5327904" y="60960"/>
                </a:lnTo>
                <a:cubicBezTo>
                  <a:pt x="6322302" y="281937"/>
                  <a:pt x="5525396" y="87806"/>
                  <a:pt x="3194304" y="121920"/>
                </a:cubicBezTo>
                <a:cubicBezTo>
                  <a:pt x="3144869" y="122643"/>
                  <a:pt x="3097214" y="141572"/>
                  <a:pt x="3048000" y="146304"/>
                </a:cubicBezTo>
                <a:cubicBezTo>
                  <a:pt x="1431302" y="301756"/>
                  <a:pt x="3436973" y="82065"/>
                  <a:pt x="2218944" y="231648"/>
                </a:cubicBezTo>
                <a:cubicBezTo>
                  <a:pt x="1731527" y="291506"/>
                  <a:pt x="1760048" y="269979"/>
                  <a:pt x="1133856" y="280416"/>
                </a:cubicBezTo>
                <a:cubicBezTo>
                  <a:pt x="920289" y="327875"/>
                  <a:pt x="1045232" y="293765"/>
                  <a:pt x="1255776" y="292608"/>
                </a:cubicBezTo>
                <a:lnTo>
                  <a:pt x="5462016" y="280416"/>
                </a:lnTo>
                <a:lnTo>
                  <a:pt x="4974336" y="292608"/>
                </a:lnTo>
                <a:lnTo>
                  <a:pt x="1706880" y="341376"/>
                </a:lnTo>
                <a:cubicBezTo>
                  <a:pt x="1621536" y="357632"/>
                  <a:pt x="1536544" y="375861"/>
                  <a:pt x="1450848" y="390144"/>
                </a:cubicBezTo>
                <a:cubicBezTo>
                  <a:pt x="1247035" y="424113"/>
                  <a:pt x="1164300" y="429932"/>
                  <a:pt x="963168" y="451104"/>
                </a:cubicBezTo>
                <a:cubicBezTo>
                  <a:pt x="806424" y="495888"/>
                  <a:pt x="946805" y="459253"/>
                  <a:pt x="804672" y="487680"/>
                </a:cubicBezTo>
                <a:cubicBezTo>
                  <a:pt x="800687" y="488477"/>
                  <a:pt x="812804" y="487859"/>
                  <a:pt x="816864" y="487680"/>
                </a:cubicBezTo>
                <a:lnTo>
                  <a:pt x="2755392" y="402336"/>
                </a:lnTo>
                <a:cubicBezTo>
                  <a:pt x="3137253" y="388752"/>
                  <a:pt x="3519424" y="386080"/>
                  <a:pt x="3901440" y="377952"/>
                </a:cubicBezTo>
                <a:lnTo>
                  <a:pt x="5035296" y="390144"/>
                </a:lnTo>
                <a:lnTo>
                  <a:pt x="6169152" y="414528"/>
                </a:lnTo>
                <a:lnTo>
                  <a:pt x="2182368" y="438912"/>
                </a:lnTo>
                <a:cubicBezTo>
                  <a:pt x="2059852" y="440628"/>
                  <a:pt x="1938775" y="466091"/>
                  <a:pt x="1816608" y="475488"/>
                </a:cubicBezTo>
                <a:cubicBezTo>
                  <a:pt x="1621731" y="490479"/>
                  <a:pt x="1426388" y="498708"/>
                  <a:pt x="1231392" y="512064"/>
                </a:cubicBezTo>
                <a:cubicBezTo>
                  <a:pt x="412798" y="568132"/>
                  <a:pt x="1330367" y="512697"/>
                  <a:pt x="719328" y="548640"/>
                </a:cubicBezTo>
                <a:lnTo>
                  <a:pt x="365760" y="597408"/>
                </a:lnTo>
                <a:cubicBezTo>
                  <a:pt x="333248" y="601472"/>
                  <a:pt x="235459" y="609770"/>
                  <a:pt x="268224" y="609600"/>
                </a:cubicBezTo>
                <a:lnTo>
                  <a:pt x="2718816" y="585216"/>
                </a:lnTo>
                <a:lnTo>
                  <a:pt x="3584448" y="560832"/>
                </a:lnTo>
                <a:cubicBezTo>
                  <a:pt x="3763340" y="554610"/>
                  <a:pt x="4120896" y="536448"/>
                  <a:pt x="4120896" y="536448"/>
                </a:cubicBezTo>
                <a:lnTo>
                  <a:pt x="5096256" y="548640"/>
                </a:lnTo>
                <a:cubicBezTo>
                  <a:pt x="5189799" y="550456"/>
                  <a:pt x="5283608" y="551205"/>
                  <a:pt x="5376672" y="560832"/>
                </a:cubicBezTo>
                <a:cubicBezTo>
                  <a:pt x="5402239" y="563477"/>
                  <a:pt x="5449824" y="585216"/>
                  <a:pt x="5449824" y="585216"/>
                </a:cubicBezTo>
                <a:cubicBezTo>
                  <a:pt x="5005825" y="643129"/>
                  <a:pt x="4885246" y="664500"/>
                  <a:pt x="4303776" y="682752"/>
                </a:cubicBezTo>
                <a:cubicBezTo>
                  <a:pt x="3686299" y="702135"/>
                  <a:pt x="3068320" y="699008"/>
                  <a:pt x="2450592" y="707136"/>
                </a:cubicBezTo>
                <a:cubicBezTo>
                  <a:pt x="2308352" y="715264"/>
                  <a:pt x="2166304" y="728129"/>
                  <a:pt x="2023872" y="731520"/>
                </a:cubicBezTo>
                <a:cubicBezTo>
                  <a:pt x="1654130" y="740323"/>
                  <a:pt x="544562" y="746129"/>
                  <a:pt x="914400" y="743712"/>
                </a:cubicBezTo>
                <a:lnTo>
                  <a:pt x="3889248" y="719328"/>
                </a:lnTo>
                <a:lnTo>
                  <a:pt x="4840224" y="694944"/>
                </a:lnTo>
                <a:cubicBezTo>
                  <a:pt x="4937840" y="693987"/>
                  <a:pt x="5228917" y="689890"/>
                  <a:pt x="5132832" y="707136"/>
                </a:cubicBezTo>
                <a:cubicBezTo>
                  <a:pt x="3605715" y="981234"/>
                  <a:pt x="2774102" y="875082"/>
                  <a:pt x="1011936" y="890016"/>
                </a:cubicBezTo>
                <a:cubicBezTo>
                  <a:pt x="1924035" y="963970"/>
                  <a:pt x="1676777" y="958339"/>
                  <a:pt x="3145536" y="902208"/>
                </a:cubicBezTo>
                <a:cubicBezTo>
                  <a:pt x="3224387" y="899195"/>
                  <a:pt x="3299968" y="869696"/>
                  <a:pt x="3377184" y="853440"/>
                </a:cubicBezTo>
                <a:cubicBezTo>
                  <a:pt x="3636070" y="698109"/>
                  <a:pt x="3435490" y="832249"/>
                  <a:pt x="2755392" y="829056"/>
                </a:cubicBezTo>
                <a:lnTo>
                  <a:pt x="841248" y="804672"/>
                </a:lnTo>
                <a:cubicBezTo>
                  <a:pt x="1870209" y="837864"/>
                  <a:pt x="986192" y="812600"/>
                  <a:pt x="3108960" y="829056"/>
                </a:cubicBezTo>
                <a:lnTo>
                  <a:pt x="4364736" y="841248"/>
                </a:lnTo>
                <a:cubicBezTo>
                  <a:pt x="4242816" y="849376"/>
                  <a:pt x="4121160" y="864318"/>
                  <a:pt x="3998976" y="865632"/>
                </a:cubicBezTo>
                <a:lnTo>
                  <a:pt x="963168" y="877824"/>
                </a:lnTo>
                <a:lnTo>
                  <a:pt x="2194560" y="902208"/>
                </a:lnTo>
                <a:lnTo>
                  <a:pt x="3730752" y="926592"/>
                </a:lnTo>
                <a:cubicBezTo>
                  <a:pt x="1203340" y="964315"/>
                  <a:pt x="5323689" y="900101"/>
                  <a:pt x="5376672" y="926592"/>
                </a:cubicBezTo>
                <a:cubicBezTo>
                  <a:pt x="5984014" y="1230263"/>
                  <a:pt x="4030589" y="1117221"/>
                  <a:pt x="3352800" y="1158240"/>
                </a:cubicBezTo>
                <a:cubicBezTo>
                  <a:pt x="2618515" y="1202678"/>
                  <a:pt x="1881632" y="1174496"/>
                  <a:pt x="1146048" y="1182624"/>
                </a:cubicBezTo>
                <a:cubicBezTo>
                  <a:pt x="1820672" y="1194816"/>
                  <a:pt x="2495632" y="1243720"/>
                  <a:pt x="3169920" y="1219200"/>
                </a:cubicBezTo>
                <a:lnTo>
                  <a:pt x="1816608" y="1158240"/>
                </a:lnTo>
                <a:lnTo>
                  <a:pt x="1584960" y="1146048"/>
                </a:lnTo>
                <a:lnTo>
                  <a:pt x="4011168" y="1231392"/>
                </a:lnTo>
                <a:lnTo>
                  <a:pt x="2097024" y="1194816"/>
                </a:lnTo>
                <a:cubicBezTo>
                  <a:pt x="4878047" y="1129380"/>
                  <a:pt x="1809364" y="1200205"/>
                  <a:pt x="1804416" y="1207008"/>
                </a:cubicBezTo>
                <a:cubicBezTo>
                  <a:pt x="1562237" y="1540005"/>
                  <a:pt x="2624295" y="1290594"/>
                  <a:pt x="3035808" y="1304544"/>
                </a:cubicBezTo>
                <a:cubicBezTo>
                  <a:pt x="3823813" y="1331256"/>
                  <a:pt x="4612598" y="1328928"/>
                  <a:pt x="5401056" y="1328928"/>
                </a:cubicBezTo>
                <a:cubicBezTo>
                  <a:pt x="5990392" y="1328928"/>
                  <a:pt x="4222496" y="1312672"/>
                  <a:pt x="3633216" y="1304544"/>
                </a:cubicBezTo>
                <a:lnTo>
                  <a:pt x="1304544" y="1231392"/>
                </a:lnTo>
                <a:cubicBezTo>
                  <a:pt x="1271799" y="1230240"/>
                  <a:pt x="1174284" y="1217569"/>
                  <a:pt x="1207008" y="1219200"/>
                </a:cubicBezTo>
                <a:cubicBezTo>
                  <a:pt x="2462908" y="1281786"/>
                  <a:pt x="6231788" y="1418226"/>
                  <a:pt x="4974336" y="1414272"/>
                </a:cubicBezTo>
                <a:lnTo>
                  <a:pt x="1097280" y="1402080"/>
                </a:lnTo>
                <a:lnTo>
                  <a:pt x="1755648" y="1414272"/>
                </a:lnTo>
                <a:cubicBezTo>
                  <a:pt x="4288075" y="1505531"/>
                  <a:pt x="4685192" y="1546527"/>
                  <a:pt x="1755648" y="1426464"/>
                </a:cubicBezTo>
                <a:cubicBezTo>
                  <a:pt x="1568817" y="1418807"/>
                  <a:pt x="2129544" y="1434240"/>
                  <a:pt x="2316480" y="1438656"/>
                </a:cubicBezTo>
                <a:lnTo>
                  <a:pt x="4852416" y="1499616"/>
                </a:lnTo>
                <a:cubicBezTo>
                  <a:pt x="6023486" y="1606077"/>
                  <a:pt x="5168211" y="1521782"/>
                  <a:pt x="2414016" y="1475232"/>
                </a:cubicBezTo>
                <a:lnTo>
                  <a:pt x="792480" y="1450848"/>
                </a:lnTo>
                <a:cubicBezTo>
                  <a:pt x="1320804" y="1421497"/>
                  <a:pt x="1174549" y="1423888"/>
                  <a:pt x="2084832" y="1463040"/>
                </a:cubicBezTo>
                <a:lnTo>
                  <a:pt x="4413504" y="1584960"/>
                </a:lnTo>
                <a:cubicBezTo>
                  <a:pt x="4519111" y="1590313"/>
                  <a:pt x="4624832" y="1593088"/>
                  <a:pt x="4730496" y="1597152"/>
                </a:cubicBezTo>
                <a:cubicBezTo>
                  <a:pt x="4129024" y="1641856"/>
                  <a:pt x="3245739" y="1219810"/>
                  <a:pt x="2926080" y="1731264"/>
                </a:cubicBezTo>
                <a:cubicBezTo>
                  <a:pt x="2628645" y="2207161"/>
                  <a:pt x="5156918" y="1911665"/>
                  <a:pt x="4608576" y="1792224"/>
                </a:cubicBezTo>
                <a:cubicBezTo>
                  <a:pt x="3513415" y="1553674"/>
                  <a:pt x="1291094" y="1436908"/>
                  <a:pt x="0" y="1353312"/>
                </a:cubicBezTo>
                <a:cubicBezTo>
                  <a:pt x="948676" y="1305878"/>
                  <a:pt x="432191" y="1327184"/>
                  <a:pt x="2450592" y="1353312"/>
                </a:cubicBezTo>
                <a:cubicBezTo>
                  <a:pt x="2970883" y="1360047"/>
                  <a:pt x="3490976" y="1377696"/>
                  <a:pt x="4011168" y="1389888"/>
                </a:cubicBezTo>
                <a:cubicBezTo>
                  <a:pt x="3210560" y="1393952"/>
                  <a:pt x="2408683" y="1356834"/>
                  <a:pt x="1609344" y="1402080"/>
                </a:cubicBezTo>
                <a:lnTo>
                  <a:pt x="2718816" y="1463040"/>
                </a:lnTo>
                <a:cubicBezTo>
                  <a:pt x="3173794" y="1480970"/>
                  <a:pt x="3629152" y="1487424"/>
                  <a:pt x="4084320" y="1499616"/>
                </a:cubicBezTo>
                <a:lnTo>
                  <a:pt x="2157984" y="1597152"/>
                </a:lnTo>
                <a:cubicBezTo>
                  <a:pt x="2040194" y="1602821"/>
                  <a:pt x="1689575" y="1582548"/>
                  <a:pt x="1804416" y="1609344"/>
                </a:cubicBezTo>
                <a:cubicBezTo>
                  <a:pt x="2259875" y="1715618"/>
                  <a:pt x="3355899" y="1691075"/>
                  <a:pt x="3706368" y="1694688"/>
                </a:cubicBezTo>
                <a:cubicBezTo>
                  <a:pt x="3694176" y="1702816"/>
                  <a:pt x="3684400" y="1717931"/>
                  <a:pt x="3669792" y="1719072"/>
                </a:cubicBezTo>
                <a:cubicBezTo>
                  <a:pt x="1741743" y="1869701"/>
                  <a:pt x="1337341" y="1775674"/>
                  <a:pt x="4072128" y="1914144"/>
                </a:cubicBezTo>
                <a:cubicBezTo>
                  <a:pt x="3665728" y="1926336"/>
                  <a:pt x="3258968" y="1929718"/>
                  <a:pt x="2852928" y="1950720"/>
                </a:cubicBezTo>
                <a:cubicBezTo>
                  <a:pt x="2786859" y="1954137"/>
                  <a:pt x="2591762" y="1984404"/>
                  <a:pt x="2657856" y="1987296"/>
                </a:cubicBezTo>
                <a:cubicBezTo>
                  <a:pt x="3372621" y="2018567"/>
                  <a:pt x="5518951" y="2050485"/>
                  <a:pt x="4803648" y="2036064"/>
                </a:cubicBezTo>
                <a:lnTo>
                  <a:pt x="1780032" y="1975104"/>
                </a:lnTo>
                <a:cubicBezTo>
                  <a:pt x="1792224" y="1987296"/>
                  <a:pt x="1799378" y="2011022"/>
                  <a:pt x="1816608" y="2011680"/>
                </a:cubicBezTo>
                <a:cubicBezTo>
                  <a:pt x="3260559" y="2066793"/>
                  <a:pt x="5203917" y="1997403"/>
                  <a:pt x="1072896" y="2084832"/>
                </a:cubicBezTo>
                <a:cubicBezTo>
                  <a:pt x="610986" y="2142571"/>
                  <a:pt x="912319" y="2100090"/>
                  <a:pt x="2084832" y="2121408"/>
                </a:cubicBezTo>
                <a:lnTo>
                  <a:pt x="2987040" y="2133600"/>
                </a:lnTo>
                <a:cubicBezTo>
                  <a:pt x="2576777" y="2118405"/>
                  <a:pt x="2166126" y="2116590"/>
                  <a:pt x="1755648" y="2109216"/>
                </a:cubicBezTo>
                <a:lnTo>
                  <a:pt x="950976" y="2097024"/>
                </a:lnTo>
                <a:cubicBezTo>
                  <a:pt x="1434402" y="2115266"/>
                  <a:pt x="1918208" y="2121408"/>
                  <a:pt x="2401824" y="2133600"/>
                </a:cubicBezTo>
                <a:cubicBezTo>
                  <a:pt x="2600960" y="2145792"/>
                  <a:pt x="2801013" y="2147522"/>
                  <a:pt x="2999232" y="2170176"/>
                </a:cubicBezTo>
                <a:cubicBezTo>
                  <a:pt x="3055904" y="2176653"/>
                  <a:pt x="2771507" y="2183020"/>
                  <a:pt x="2828544" y="2182368"/>
                </a:cubicBezTo>
                <a:lnTo>
                  <a:pt x="5132832" y="2145792"/>
                </a:lnTo>
                <a:lnTo>
                  <a:pt x="1780032" y="2121408"/>
                </a:lnTo>
                <a:cubicBezTo>
                  <a:pt x="1645869" y="2119745"/>
                  <a:pt x="2048194" y="2109216"/>
                  <a:pt x="2182368" y="2109216"/>
                </a:cubicBezTo>
                <a:lnTo>
                  <a:pt x="3840480" y="2121408"/>
                </a:lnTo>
                <a:cubicBezTo>
                  <a:pt x="1984516" y="2286383"/>
                  <a:pt x="3499002" y="2177336"/>
                  <a:pt x="1475232" y="2243328"/>
                </a:cubicBezTo>
                <a:cubicBezTo>
                  <a:pt x="1426321" y="2244923"/>
                  <a:pt x="1572904" y="2250068"/>
                  <a:pt x="1621536" y="2255520"/>
                </a:cubicBezTo>
                <a:lnTo>
                  <a:pt x="4194048" y="2548128"/>
                </a:lnTo>
                <a:cubicBezTo>
                  <a:pt x="4469661" y="2576776"/>
                  <a:pt x="5297292" y="2649138"/>
                  <a:pt x="5023104" y="2609088"/>
                </a:cubicBezTo>
                <a:cubicBezTo>
                  <a:pt x="1227683" y="2054701"/>
                  <a:pt x="-510824" y="2044763"/>
                  <a:pt x="1572768" y="2084832"/>
                </a:cubicBezTo>
                <a:lnTo>
                  <a:pt x="3767328" y="2243328"/>
                </a:lnTo>
                <a:cubicBezTo>
                  <a:pt x="4101759" y="2272686"/>
                  <a:pt x="5072068" y="2224950"/>
                  <a:pt x="4767072" y="2365248"/>
                </a:cubicBezTo>
                <a:cubicBezTo>
                  <a:pt x="4277356" y="2590517"/>
                  <a:pt x="3694176" y="2470912"/>
                  <a:pt x="3157728" y="2523744"/>
                </a:cubicBezTo>
                <a:cubicBezTo>
                  <a:pt x="3291840" y="2552192"/>
                  <a:pt x="3697154" y="2607782"/>
                  <a:pt x="3560064" y="2609088"/>
                </a:cubicBezTo>
                <a:cubicBezTo>
                  <a:pt x="1160591" y="2631940"/>
                  <a:pt x="1514133" y="2667701"/>
                  <a:pt x="316992" y="2511552"/>
                </a:cubicBezTo>
                <a:cubicBezTo>
                  <a:pt x="1337056" y="2507488"/>
                  <a:pt x="2357544" y="2469662"/>
                  <a:pt x="3377184" y="2499360"/>
                </a:cubicBezTo>
                <a:cubicBezTo>
                  <a:pt x="3616272" y="2506324"/>
                  <a:pt x="3847063" y="2590933"/>
                  <a:pt x="4084320" y="2621280"/>
                </a:cubicBezTo>
                <a:cubicBezTo>
                  <a:pt x="4197264" y="2635726"/>
                  <a:pt x="4539531" y="2636059"/>
                  <a:pt x="4425696" y="2633472"/>
                </a:cubicBezTo>
                <a:lnTo>
                  <a:pt x="3547872" y="2609088"/>
                </a:lnTo>
                <a:cubicBezTo>
                  <a:pt x="2718816" y="2556256"/>
                  <a:pt x="252905" y="2256720"/>
                  <a:pt x="1060704" y="2450592"/>
                </a:cubicBezTo>
                <a:cubicBezTo>
                  <a:pt x="1968772" y="2668528"/>
                  <a:pt x="2921994" y="2605294"/>
                  <a:pt x="3852672" y="2682240"/>
                </a:cubicBezTo>
                <a:lnTo>
                  <a:pt x="4157472" y="2706624"/>
                </a:lnTo>
                <a:cubicBezTo>
                  <a:pt x="2227040" y="2721360"/>
                  <a:pt x="1823070" y="2700230"/>
                  <a:pt x="4169664" y="2779776"/>
                </a:cubicBezTo>
                <a:cubicBezTo>
                  <a:pt x="4673883" y="2796868"/>
                  <a:pt x="5980276" y="2804102"/>
                  <a:pt x="3450336" y="2779776"/>
                </a:cubicBezTo>
                <a:cubicBezTo>
                  <a:pt x="3803904" y="2775712"/>
                  <a:pt x="4820862" y="2937986"/>
                  <a:pt x="4511040" y="2767584"/>
                </a:cubicBezTo>
                <a:cubicBezTo>
                  <a:pt x="4277527" y="2639152"/>
                  <a:pt x="2321796" y="2627423"/>
                  <a:pt x="2023872" y="2621280"/>
                </a:cubicBezTo>
                <a:cubicBezTo>
                  <a:pt x="2336800" y="2641600"/>
                  <a:pt x="2651425" y="2643869"/>
                  <a:pt x="2962656" y="2682240"/>
                </a:cubicBezTo>
                <a:cubicBezTo>
                  <a:pt x="2985473" y="2685053"/>
                  <a:pt x="2936850" y="2729888"/>
                  <a:pt x="2913888" y="2731008"/>
                </a:cubicBezTo>
                <a:cubicBezTo>
                  <a:pt x="2430778" y="2754574"/>
                  <a:pt x="1946656" y="2747264"/>
                  <a:pt x="1463040" y="2755392"/>
                </a:cubicBezTo>
                <a:cubicBezTo>
                  <a:pt x="1796288" y="2763520"/>
                  <a:pt x="2133398" y="2728538"/>
                  <a:pt x="2462784" y="2779776"/>
                </a:cubicBezTo>
                <a:cubicBezTo>
                  <a:pt x="2612716" y="2803099"/>
                  <a:pt x="1867375" y="2793837"/>
                  <a:pt x="2011680" y="2840736"/>
                </a:cubicBezTo>
                <a:cubicBezTo>
                  <a:pt x="2310887" y="2937978"/>
                  <a:pt x="2637897" y="2902457"/>
                  <a:pt x="2950464" y="2938272"/>
                </a:cubicBezTo>
                <a:cubicBezTo>
                  <a:pt x="3028128" y="2947171"/>
                  <a:pt x="3104896" y="2962656"/>
                  <a:pt x="3182112" y="2974848"/>
                </a:cubicBezTo>
                <a:cubicBezTo>
                  <a:pt x="2657850" y="3003186"/>
                  <a:pt x="2580652" y="2990879"/>
                  <a:pt x="2950464" y="3011424"/>
                </a:cubicBezTo>
              </a:path>
            </a:pathLst>
          </a:custGeom>
          <a:noFill/>
          <a:ln w="2159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05064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Descriptores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personales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9D0AC9C2-3550-4068-B0A9-BF3F2CC58088}"/>
              </a:ext>
            </a:extLst>
          </p:cNvPr>
          <p:cNvSpPr/>
          <p:nvPr/>
        </p:nvSpPr>
        <p:spPr>
          <a:xfrm>
            <a:off x="260648" y="2072680"/>
            <a:ext cx="6336704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¿Podrías mencionar 3 cosas </a:t>
            </a:r>
            <a:r>
              <a:rPr lang="es-ES_tradnl" sz="2400" b="1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sobre ti </a:t>
            </a:r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que crees que son las más relevantes (en tu caso)?</a:t>
            </a:r>
          </a:p>
        </p:txBody>
      </p:sp>
      <p:sp>
        <p:nvSpPr>
          <p:cNvPr id="8" name="Google Shape;114;p14">
            <a:extLst>
              <a:ext uri="{FF2B5EF4-FFF2-40B4-BE49-F238E27FC236}">
                <a16:creationId xmlns:a16="http://schemas.microsoft.com/office/drawing/2014/main" id="{1C448F8A-1AAF-40B5-B63C-FF14C187867B}"/>
              </a:ext>
            </a:extLst>
          </p:cNvPr>
          <p:cNvSpPr/>
          <p:nvPr/>
        </p:nvSpPr>
        <p:spPr>
          <a:xfrm>
            <a:off x="260648" y="7245442"/>
            <a:ext cx="6336704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Estoy muy / a menudo / nunca / ...</a:t>
            </a:r>
            <a:endParaRPr lang="es-ES_tradnl" sz="2000" dirty="0">
              <a:latin typeface="Century"/>
              <a:cs typeface="Century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Me describiría a mí mismo como ...</a:t>
            </a:r>
            <a:endParaRPr lang="es-ES_tradnl" sz="2000" dirty="0">
              <a:latin typeface="Century"/>
              <a:cs typeface="Century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Los que me conocen bien dicen que soy ...</a:t>
            </a:r>
            <a:endParaRPr lang="es-ES_tradnl" sz="2000" dirty="0">
              <a:latin typeface="Century"/>
              <a:cs typeface="Century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Normalmente hago / pienso / aprecio / quiero 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7B2A1-66A9-4B19-9810-77CC9E461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93" y="3479835"/>
            <a:ext cx="3395766" cy="3084843"/>
          </a:xfrm>
          <a:prstGeom prst="rect">
            <a:avLst/>
          </a:prstGeom>
        </p:spPr>
      </p:pic>
      <p:sp>
        <p:nvSpPr>
          <p:cNvPr id="11" name="Google Shape;105;p13">
            <a:extLst>
              <a:ext uri="{FF2B5EF4-FFF2-40B4-BE49-F238E27FC236}">
                <a16:creationId xmlns:a16="http://schemas.microsoft.com/office/drawing/2014/main" id="{22AB1C5A-4CA4-4722-83B8-BCD69ADAB0DB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A61A82-0680-4299-89B0-E295503DC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25333A-E20C-4FC1-9C21-67C8AFFFF2BA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B35891-328C-4AEA-83AE-F0767231EA5F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4A6A47-E3B8-4CDC-A2CA-50EE31384A1C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85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FE96AE9-D262-4805-9318-F7A0556732AE}"/>
              </a:ext>
            </a:extLst>
          </p:cNvPr>
          <p:cNvSpPr/>
          <p:nvPr/>
        </p:nvSpPr>
        <p:spPr>
          <a:xfrm>
            <a:off x="1268760" y="3885792"/>
            <a:ext cx="4320480" cy="3011424"/>
          </a:xfrm>
          <a:custGeom>
            <a:avLst/>
            <a:gdLst>
              <a:gd name="connsiteX0" fmla="*/ 1097280 w 6169152"/>
              <a:gd name="connsiteY0" fmla="*/ 85344 h 3011424"/>
              <a:gd name="connsiteX1" fmla="*/ 3584448 w 6169152"/>
              <a:gd name="connsiteY1" fmla="*/ 24384 h 3011424"/>
              <a:gd name="connsiteX2" fmla="*/ 3950208 w 6169152"/>
              <a:gd name="connsiteY2" fmla="*/ 0 h 3011424"/>
              <a:gd name="connsiteX3" fmla="*/ 4754880 w 6169152"/>
              <a:gd name="connsiteY3" fmla="*/ 36576 h 3011424"/>
              <a:gd name="connsiteX4" fmla="*/ 4986528 w 6169152"/>
              <a:gd name="connsiteY4" fmla="*/ 48768 h 3011424"/>
              <a:gd name="connsiteX5" fmla="*/ 5327904 w 6169152"/>
              <a:gd name="connsiteY5" fmla="*/ 60960 h 3011424"/>
              <a:gd name="connsiteX6" fmla="*/ 3194304 w 6169152"/>
              <a:gd name="connsiteY6" fmla="*/ 121920 h 3011424"/>
              <a:gd name="connsiteX7" fmla="*/ 3048000 w 6169152"/>
              <a:gd name="connsiteY7" fmla="*/ 146304 h 3011424"/>
              <a:gd name="connsiteX8" fmla="*/ 2218944 w 6169152"/>
              <a:gd name="connsiteY8" fmla="*/ 231648 h 3011424"/>
              <a:gd name="connsiteX9" fmla="*/ 1133856 w 6169152"/>
              <a:gd name="connsiteY9" fmla="*/ 280416 h 3011424"/>
              <a:gd name="connsiteX10" fmla="*/ 1255776 w 6169152"/>
              <a:gd name="connsiteY10" fmla="*/ 292608 h 3011424"/>
              <a:gd name="connsiteX11" fmla="*/ 5462016 w 6169152"/>
              <a:gd name="connsiteY11" fmla="*/ 280416 h 3011424"/>
              <a:gd name="connsiteX12" fmla="*/ 4974336 w 6169152"/>
              <a:gd name="connsiteY12" fmla="*/ 292608 h 3011424"/>
              <a:gd name="connsiteX13" fmla="*/ 1706880 w 6169152"/>
              <a:gd name="connsiteY13" fmla="*/ 341376 h 3011424"/>
              <a:gd name="connsiteX14" fmla="*/ 1450848 w 6169152"/>
              <a:gd name="connsiteY14" fmla="*/ 390144 h 3011424"/>
              <a:gd name="connsiteX15" fmla="*/ 963168 w 6169152"/>
              <a:gd name="connsiteY15" fmla="*/ 451104 h 3011424"/>
              <a:gd name="connsiteX16" fmla="*/ 804672 w 6169152"/>
              <a:gd name="connsiteY16" fmla="*/ 487680 h 3011424"/>
              <a:gd name="connsiteX17" fmla="*/ 816864 w 6169152"/>
              <a:gd name="connsiteY17" fmla="*/ 487680 h 3011424"/>
              <a:gd name="connsiteX18" fmla="*/ 2755392 w 6169152"/>
              <a:gd name="connsiteY18" fmla="*/ 402336 h 3011424"/>
              <a:gd name="connsiteX19" fmla="*/ 3901440 w 6169152"/>
              <a:gd name="connsiteY19" fmla="*/ 377952 h 3011424"/>
              <a:gd name="connsiteX20" fmla="*/ 5035296 w 6169152"/>
              <a:gd name="connsiteY20" fmla="*/ 390144 h 3011424"/>
              <a:gd name="connsiteX21" fmla="*/ 6169152 w 6169152"/>
              <a:gd name="connsiteY21" fmla="*/ 414528 h 3011424"/>
              <a:gd name="connsiteX22" fmla="*/ 2182368 w 6169152"/>
              <a:gd name="connsiteY22" fmla="*/ 438912 h 3011424"/>
              <a:gd name="connsiteX23" fmla="*/ 1816608 w 6169152"/>
              <a:gd name="connsiteY23" fmla="*/ 475488 h 3011424"/>
              <a:gd name="connsiteX24" fmla="*/ 1231392 w 6169152"/>
              <a:gd name="connsiteY24" fmla="*/ 512064 h 3011424"/>
              <a:gd name="connsiteX25" fmla="*/ 719328 w 6169152"/>
              <a:gd name="connsiteY25" fmla="*/ 548640 h 3011424"/>
              <a:gd name="connsiteX26" fmla="*/ 365760 w 6169152"/>
              <a:gd name="connsiteY26" fmla="*/ 597408 h 3011424"/>
              <a:gd name="connsiteX27" fmla="*/ 268224 w 6169152"/>
              <a:gd name="connsiteY27" fmla="*/ 609600 h 3011424"/>
              <a:gd name="connsiteX28" fmla="*/ 2718816 w 6169152"/>
              <a:gd name="connsiteY28" fmla="*/ 585216 h 3011424"/>
              <a:gd name="connsiteX29" fmla="*/ 3584448 w 6169152"/>
              <a:gd name="connsiteY29" fmla="*/ 560832 h 3011424"/>
              <a:gd name="connsiteX30" fmla="*/ 4120896 w 6169152"/>
              <a:gd name="connsiteY30" fmla="*/ 536448 h 3011424"/>
              <a:gd name="connsiteX31" fmla="*/ 5096256 w 6169152"/>
              <a:gd name="connsiteY31" fmla="*/ 548640 h 3011424"/>
              <a:gd name="connsiteX32" fmla="*/ 5376672 w 6169152"/>
              <a:gd name="connsiteY32" fmla="*/ 560832 h 3011424"/>
              <a:gd name="connsiteX33" fmla="*/ 5449824 w 6169152"/>
              <a:gd name="connsiteY33" fmla="*/ 585216 h 3011424"/>
              <a:gd name="connsiteX34" fmla="*/ 4303776 w 6169152"/>
              <a:gd name="connsiteY34" fmla="*/ 682752 h 3011424"/>
              <a:gd name="connsiteX35" fmla="*/ 2450592 w 6169152"/>
              <a:gd name="connsiteY35" fmla="*/ 707136 h 3011424"/>
              <a:gd name="connsiteX36" fmla="*/ 2023872 w 6169152"/>
              <a:gd name="connsiteY36" fmla="*/ 731520 h 3011424"/>
              <a:gd name="connsiteX37" fmla="*/ 914400 w 6169152"/>
              <a:gd name="connsiteY37" fmla="*/ 743712 h 3011424"/>
              <a:gd name="connsiteX38" fmla="*/ 3889248 w 6169152"/>
              <a:gd name="connsiteY38" fmla="*/ 719328 h 3011424"/>
              <a:gd name="connsiteX39" fmla="*/ 4840224 w 6169152"/>
              <a:gd name="connsiteY39" fmla="*/ 694944 h 3011424"/>
              <a:gd name="connsiteX40" fmla="*/ 5132832 w 6169152"/>
              <a:gd name="connsiteY40" fmla="*/ 707136 h 3011424"/>
              <a:gd name="connsiteX41" fmla="*/ 1011936 w 6169152"/>
              <a:gd name="connsiteY41" fmla="*/ 890016 h 3011424"/>
              <a:gd name="connsiteX42" fmla="*/ 3145536 w 6169152"/>
              <a:gd name="connsiteY42" fmla="*/ 902208 h 3011424"/>
              <a:gd name="connsiteX43" fmla="*/ 3377184 w 6169152"/>
              <a:gd name="connsiteY43" fmla="*/ 853440 h 3011424"/>
              <a:gd name="connsiteX44" fmla="*/ 2755392 w 6169152"/>
              <a:gd name="connsiteY44" fmla="*/ 829056 h 3011424"/>
              <a:gd name="connsiteX45" fmla="*/ 841248 w 6169152"/>
              <a:gd name="connsiteY45" fmla="*/ 804672 h 3011424"/>
              <a:gd name="connsiteX46" fmla="*/ 3108960 w 6169152"/>
              <a:gd name="connsiteY46" fmla="*/ 829056 h 3011424"/>
              <a:gd name="connsiteX47" fmla="*/ 4364736 w 6169152"/>
              <a:gd name="connsiteY47" fmla="*/ 841248 h 3011424"/>
              <a:gd name="connsiteX48" fmla="*/ 3998976 w 6169152"/>
              <a:gd name="connsiteY48" fmla="*/ 865632 h 3011424"/>
              <a:gd name="connsiteX49" fmla="*/ 963168 w 6169152"/>
              <a:gd name="connsiteY49" fmla="*/ 877824 h 3011424"/>
              <a:gd name="connsiteX50" fmla="*/ 2194560 w 6169152"/>
              <a:gd name="connsiteY50" fmla="*/ 902208 h 3011424"/>
              <a:gd name="connsiteX51" fmla="*/ 3730752 w 6169152"/>
              <a:gd name="connsiteY51" fmla="*/ 926592 h 3011424"/>
              <a:gd name="connsiteX52" fmla="*/ 5376672 w 6169152"/>
              <a:gd name="connsiteY52" fmla="*/ 926592 h 3011424"/>
              <a:gd name="connsiteX53" fmla="*/ 3352800 w 6169152"/>
              <a:gd name="connsiteY53" fmla="*/ 1158240 h 3011424"/>
              <a:gd name="connsiteX54" fmla="*/ 1146048 w 6169152"/>
              <a:gd name="connsiteY54" fmla="*/ 1182624 h 3011424"/>
              <a:gd name="connsiteX55" fmla="*/ 3169920 w 6169152"/>
              <a:gd name="connsiteY55" fmla="*/ 1219200 h 3011424"/>
              <a:gd name="connsiteX56" fmla="*/ 1816608 w 6169152"/>
              <a:gd name="connsiteY56" fmla="*/ 1158240 h 3011424"/>
              <a:gd name="connsiteX57" fmla="*/ 1584960 w 6169152"/>
              <a:gd name="connsiteY57" fmla="*/ 1146048 h 3011424"/>
              <a:gd name="connsiteX58" fmla="*/ 4011168 w 6169152"/>
              <a:gd name="connsiteY58" fmla="*/ 1231392 h 3011424"/>
              <a:gd name="connsiteX59" fmla="*/ 2097024 w 6169152"/>
              <a:gd name="connsiteY59" fmla="*/ 1194816 h 3011424"/>
              <a:gd name="connsiteX60" fmla="*/ 1804416 w 6169152"/>
              <a:gd name="connsiteY60" fmla="*/ 1207008 h 3011424"/>
              <a:gd name="connsiteX61" fmla="*/ 3035808 w 6169152"/>
              <a:gd name="connsiteY61" fmla="*/ 1304544 h 3011424"/>
              <a:gd name="connsiteX62" fmla="*/ 5401056 w 6169152"/>
              <a:gd name="connsiteY62" fmla="*/ 1328928 h 3011424"/>
              <a:gd name="connsiteX63" fmla="*/ 3633216 w 6169152"/>
              <a:gd name="connsiteY63" fmla="*/ 1304544 h 3011424"/>
              <a:gd name="connsiteX64" fmla="*/ 1304544 w 6169152"/>
              <a:gd name="connsiteY64" fmla="*/ 1231392 h 3011424"/>
              <a:gd name="connsiteX65" fmla="*/ 1207008 w 6169152"/>
              <a:gd name="connsiteY65" fmla="*/ 1219200 h 3011424"/>
              <a:gd name="connsiteX66" fmla="*/ 4974336 w 6169152"/>
              <a:gd name="connsiteY66" fmla="*/ 1414272 h 3011424"/>
              <a:gd name="connsiteX67" fmla="*/ 1097280 w 6169152"/>
              <a:gd name="connsiteY67" fmla="*/ 1402080 h 3011424"/>
              <a:gd name="connsiteX68" fmla="*/ 1755648 w 6169152"/>
              <a:gd name="connsiteY68" fmla="*/ 1414272 h 3011424"/>
              <a:gd name="connsiteX69" fmla="*/ 1755648 w 6169152"/>
              <a:gd name="connsiteY69" fmla="*/ 1426464 h 3011424"/>
              <a:gd name="connsiteX70" fmla="*/ 2316480 w 6169152"/>
              <a:gd name="connsiteY70" fmla="*/ 1438656 h 3011424"/>
              <a:gd name="connsiteX71" fmla="*/ 4852416 w 6169152"/>
              <a:gd name="connsiteY71" fmla="*/ 1499616 h 3011424"/>
              <a:gd name="connsiteX72" fmla="*/ 2414016 w 6169152"/>
              <a:gd name="connsiteY72" fmla="*/ 1475232 h 3011424"/>
              <a:gd name="connsiteX73" fmla="*/ 792480 w 6169152"/>
              <a:gd name="connsiteY73" fmla="*/ 1450848 h 3011424"/>
              <a:gd name="connsiteX74" fmla="*/ 2084832 w 6169152"/>
              <a:gd name="connsiteY74" fmla="*/ 1463040 h 3011424"/>
              <a:gd name="connsiteX75" fmla="*/ 4413504 w 6169152"/>
              <a:gd name="connsiteY75" fmla="*/ 1584960 h 3011424"/>
              <a:gd name="connsiteX76" fmla="*/ 4730496 w 6169152"/>
              <a:gd name="connsiteY76" fmla="*/ 1597152 h 3011424"/>
              <a:gd name="connsiteX77" fmla="*/ 2926080 w 6169152"/>
              <a:gd name="connsiteY77" fmla="*/ 1731264 h 3011424"/>
              <a:gd name="connsiteX78" fmla="*/ 4608576 w 6169152"/>
              <a:gd name="connsiteY78" fmla="*/ 1792224 h 3011424"/>
              <a:gd name="connsiteX79" fmla="*/ 0 w 6169152"/>
              <a:gd name="connsiteY79" fmla="*/ 1353312 h 3011424"/>
              <a:gd name="connsiteX80" fmla="*/ 2450592 w 6169152"/>
              <a:gd name="connsiteY80" fmla="*/ 1353312 h 3011424"/>
              <a:gd name="connsiteX81" fmla="*/ 4011168 w 6169152"/>
              <a:gd name="connsiteY81" fmla="*/ 1389888 h 3011424"/>
              <a:gd name="connsiteX82" fmla="*/ 1609344 w 6169152"/>
              <a:gd name="connsiteY82" fmla="*/ 1402080 h 3011424"/>
              <a:gd name="connsiteX83" fmla="*/ 2718816 w 6169152"/>
              <a:gd name="connsiteY83" fmla="*/ 1463040 h 3011424"/>
              <a:gd name="connsiteX84" fmla="*/ 4084320 w 6169152"/>
              <a:gd name="connsiteY84" fmla="*/ 1499616 h 3011424"/>
              <a:gd name="connsiteX85" fmla="*/ 2157984 w 6169152"/>
              <a:gd name="connsiteY85" fmla="*/ 1597152 h 3011424"/>
              <a:gd name="connsiteX86" fmla="*/ 1804416 w 6169152"/>
              <a:gd name="connsiteY86" fmla="*/ 1609344 h 3011424"/>
              <a:gd name="connsiteX87" fmla="*/ 3706368 w 6169152"/>
              <a:gd name="connsiteY87" fmla="*/ 1694688 h 3011424"/>
              <a:gd name="connsiteX88" fmla="*/ 3669792 w 6169152"/>
              <a:gd name="connsiteY88" fmla="*/ 1719072 h 3011424"/>
              <a:gd name="connsiteX89" fmla="*/ 4072128 w 6169152"/>
              <a:gd name="connsiteY89" fmla="*/ 1914144 h 3011424"/>
              <a:gd name="connsiteX90" fmla="*/ 2852928 w 6169152"/>
              <a:gd name="connsiteY90" fmla="*/ 1950720 h 3011424"/>
              <a:gd name="connsiteX91" fmla="*/ 2657856 w 6169152"/>
              <a:gd name="connsiteY91" fmla="*/ 1987296 h 3011424"/>
              <a:gd name="connsiteX92" fmla="*/ 4803648 w 6169152"/>
              <a:gd name="connsiteY92" fmla="*/ 2036064 h 3011424"/>
              <a:gd name="connsiteX93" fmla="*/ 1780032 w 6169152"/>
              <a:gd name="connsiteY93" fmla="*/ 1975104 h 3011424"/>
              <a:gd name="connsiteX94" fmla="*/ 1816608 w 6169152"/>
              <a:gd name="connsiteY94" fmla="*/ 2011680 h 3011424"/>
              <a:gd name="connsiteX95" fmla="*/ 1072896 w 6169152"/>
              <a:gd name="connsiteY95" fmla="*/ 2084832 h 3011424"/>
              <a:gd name="connsiteX96" fmla="*/ 2084832 w 6169152"/>
              <a:gd name="connsiteY96" fmla="*/ 2121408 h 3011424"/>
              <a:gd name="connsiteX97" fmla="*/ 2987040 w 6169152"/>
              <a:gd name="connsiteY97" fmla="*/ 2133600 h 3011424"/>
              <a:gd name="connsiteX98" fmla="*/ 1755648 w 6169152"/>
              <a:gd name="connsiteY98" fmla="*/ 2109216 h 3011424"/>
              <a:gd name="connsiteX99" fmla="*/ 950976 w 6169152"/>
              <a:gd name="connsiteY99" fmla="*/ 2097024 h 3011424"/>
              <a:gd name="connsiteX100" fmla="*/ 2401824 w 6169152"/>
              <a:gd name="connsiteY100" fmla="*/ 2133600 h 3011424"/>
              <a:gd name="connsiteX101" fmla="*/ 2999232 w 6169152"/>
              <a:gd name="connsiteY101" fmla="*/ 2170176 h 3011424"/>
              <a:gd name="connsiteX102" fmla="*/ 2828544 w 6169152"/>
              <a:gd name="connsiteY102" fmla="*/ 2182368 h 3011424"/>
              <a:gd name="connsiteX103" fmla="*/ 5132832 w 6169152"/>
              <a:gd name="connsiteY103" fmla="*/ 2145792 h 3011424"/>
              <a:gd name="connsiteX104" fmla="*/ 1780032 w 6169152"/>
              <a:gd name="connsiteY104" fmla="*/ 2121408 h 3011424"/>
              <a:gd name="connsiteX105" fmla="*/ 2182368 w 6169152"/>
              <a:gd name="connsiteY105" fmla="*/ 2109216 h 3011424"/>
              <a:gd name="connsiteX106" fmla="*/ 3840480 w 6169152"/>
              <a:gd name="connsiteY106" fmla="*/ 2121408 h 3011424"/>
              <a:gd name="connsiteX107" fmla="*/ 1475232 w 6169152"/>
              <a:gd name="connsiteY107" fmla="*/ 2243328 h 3011424"/>
              <a:gd name="connsiteX108" fmla="*/ 1621536 w 6169152"/>
              <a:gd name="connsiteY108" fmla="*/ 2255520 h 3011424"/>
              <a:gd name="connsiteX109" fmla="*/ 4194048 w 6169152"/>
              <a:gd name="connsiteY109" fmla="*/ 2548128 h 3011424"/>
              <a:gd name="connsiteX110" fmla="*/ 5023104 w 6169152"/>
              <a:gd name="connsiteY110" fmla="*/ 2609088 h 3011424"/>
              <a:gd name="connsiteX111" fmla="*/ 1572768 w 6169152"/>
              <a:gd name="connsiteY111" fmla="*/ 2084832 h 3011424"/>
              <a:gd name="connsiteX112" fmla="*/ 3767328 w 6169152"/>
              <a:gd name="connsiteY112" fmla="*/ 2243328 h 3011424"/>
              <a:gd name="connsiteX113" fmla="*/ 4767072 w 6169152"/>
              <a:gd name="connsiteY113" fmla="*/ 2365248 h 3011424"/>
              <a:gd name="connsiteX114" fmla="*/ 3157728 w 6169152"/>
              <a:gd name="connsiteY114" fmla="*/ 2523744 h 3011424"/>
              <a:gd name="connsiteX115" fmla="*/ 3560064 w 6169152"/>
              <a:gd name="connsiteY115" fmla="*/ 2609088 h 3011424"/>
              <a:gd name="connsiteX116" fmla="*/ 316992 w 6169152"/>
              <a:gd name="connsiteY116" fmla="*/ 2511552 h 3011424"/>
              <a:gd name="connsiteX117" fmla="*/ 3377184 w 6169152"/>
              <a:gd name="connsiteY117" fmla="*/ 2499360 h 3011424"/>
              <a:gd name="connsiteX118" fmla="*/ 4084320 w 6169152"/>
              <a:gd name="connsiteY118" fmla="*/ 2621280 h 3011424"/>
              <a:gd name="connsiteX119" fmla="*/ 4425696 w 6169152"/>
              <a:gd name="connsiteY119" fmla="*/ 2633472 h 3011424"/>
              <a:gd name="connsiteX120" fmla="*/ 3547872 w 6169152"/>
              <a:gd name="connsiteY120" fmla="*/ 2609088 h 3011424"/>
              <a:gd name="connsiteX121" fmla="*/ 1060704 w 6169152"/>
              <a:gd name="connsiteY121" fmla="*/ 2450592 h 3011424"/>
              <a:gd name="connsiteX122" fmla="*/ 3852672 w 6169152"/>
              <a:gd name="connsiteY122" fmla="*/ 2682240 h 3011424"/>
              <a:gd name="connsiteX123" fmla="*/ 4157472 w 6169152"/>
              <a:gd name="connsiteY123" fmla="*/ 2706624 h 3011424"/>
              <a:gd name="connsiteX124" fmla="*/ 4169664 w 6169152"/>
              <a:gd name="connsiteY124" fmla="*/ 2779776 h 3011424"/>
              <a:gd name="connsiteX125" fmla="*/ 3450336 w 6169152"/>
              <a:gd name="connsiteY125" fmla="*/ 2779776 h 3011424"/>
              <a:gd name="connsiteX126" fmla="*/ 4511040 w 6169152"/>
              <a:gd name="connsiteY126" fmla="*/ 2767584 h 3011424"/>
              <a:gd name="connsiteX127" fmla="*/ 2023872 w 6169152"/>
              <a:gd name="connsiteY127" fmla="*/ 2621280 h 3011424"/>
              <a:gd name="connsiteX128" fmla="*/ 2962656 w 6169152"/>
              <a:gd name="connsiteY128" fmla="*/ 2682240 h 3011424"/>
              <a:gd name="connsiteX129" fmla="*/ 2913888 w 6169152"/>
              <a:gd name="connsiteY129" fmla="*/ 2731008 h 3011424"/>
              <a:gd name="connsiteX130" fmla="*/ 1463040 w 6169152"/>
              <a:gd name="connsiteY130" fmla="*/ 2755392 h 3011424"/>
              <a:gd name="connsiteX131" fmla="*/ 2462784 w 6169152"/>
              <a:gd name="connsiteY131" fmla="*/ 2779776 h 3011424"/>
              <a:gd name="connsiteX132" fmla="*/ 2011680 w 6169152"/>
              <a:gd name="connsiteY132" fmla="*/ 2840736 h 3011424"/>
              <a:gd name="connsiteX133" fmla="*/ 2950464 w 6169152"/>
              <a:gd name="connsiteY133" fmla="*/ 2938272 h 3011424"/>
              <a:gd name="connsiteX134" fmla="*/ 3182112 w 6169152"/>
              <a:gd name="connsiteY134" fmla="*/ 2974848 h 3011424"/>
              <a:gd name="connsiteX135" fmla="*/ 2950464 w 6169152"/>
              <a:gd name="connsiteY135" fmla="*/ 3011424 h 301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169152" h="3011424">
                <a:moveTo>
                  <a:pt x="1097280" y="85344"/>
                </a:moveTo>
                <a:cubicBezTo>
                  <a:pt x="2283926" y="65891"/>
                  <a:pt x="2515657" y="72098"/>
                  <a:pt x="3584448" y="24384"/>
                </a:cubicBezTo>
                <a:cubicBezTo>
                  <a:pt x="3706517" y="18934"/>
                  <a:pt x="3828288" y="8128"/>
                  <a:pt x="3950208" y="0"/>
                </a:cubicBezTo>
                <a:cubicBezTo>
                  <a:pt x="4621286" y="43295"/>
                  <a:pt x="4031627" y="9789"/>
                  <a:pt x="4754880" y="36576"/>
                </a:cubicBezTo>
                <a:cubicBezTo>
                  <a:pt x="4832150" y="39438"/>
                  <a:pt x="4909275" y="45481"/>
                  <a:pt x="4986528" y="48768"/>
                </a:cubicBezTo>
                <a:lnTo>
                  <a:pt x="5327904" y="60960"/>
                </a:lnTo>
                <a:cubicBezTo>
                  <a:pt x="6322302" y="281937"/>
                  <a:pt x="5525396" y="87806"/>
                  <a:pt x="3194304" y="121920"/>
                </a:cubicBezTo>
                <a:cubicBezTo>
                  <a:pt x="3144869" y="122643"/>
                  <a:pt x="3097214" y="141572"/>
                  <a:pt x="3048000" y="146304"/>
                </a:cubicBezTo>
                <a:cubicBezTo>
                  <a:pt x="1431302" y="301756"/>
                  <a:pt x="3436973" y="82065"/>
                  <a:pt x="2218944" y="231648"/>
                </a:cubicBezTo>
                <a:cubicBezTo>
                  <a:pt x="1731527" y="291506"/>
                  <a:pt x="1760048" y="269979"/>
                  <a:pt x="1133856" y="280416"/>
                </a:cubicBezTo>
                <a:cubicBezTo>
                  <a:pt x="920289" y="327875"/>
                  <a:pt x="1045232" y="293765"/>
                  <a:pt x="1255776" y="292608"/>
                </a:cubicBezTo>
                <a:lnTo>
                  <a:pt x="5462016" y="280416"/>
                </a:lnTo>
                <a:lnTo>
                  <a:pt x="4974336" y="292608"/>
                </a:lnTo>
                <a:lnTo>
                  <a:pt x="1706880" y="341376"/>
                </a:lnTo>
                <a:cubicBezTo>
                  <a:pt x="1621536" y="357632"/>
                  <a:pt x="1536544" y="375861"/>
                  <a:pt x="1450848" y="390144"/>
                </a:cubicBezTo>
                <a:cubicBezTo>
                  <a:pt x="1247035" y="424113"/>
                  <a:pt x="1164300" y="429932"/>
                  <a:pt x="963168" y="451104"/>
                </a:cubicBezTo>
                <a:cubicBezTo>
                  <a:pt x="806424" y="495888"/>
                  <a:pt x="946805" y="459253"/>
                  <a:pt x="804672" y="487680"/>
                </a:cubicBezTo>
                <a:cubicBezTo>
                  <a:pt x="800687" y="488477"/>
                  <a:pt x="812804" y="487859"/>
                  <a:pt x="816864" y="487680"/>
                </a:cubicBezTo>
                <a:lnTo>
                  <a:pt x="2755392" y="402336"/>
                </a:lnTo>
                <a:cubicBezTo>
                  <a:pt x="3137253" y="388752"/>
                  <a:pt x="3519424" y="386080"/>
                  <a:pt x="3901440" y="377952"/>
                </a:cubicBezTo>
                <a:lnTo>
                  <a:pt x="5035296" y="390144"/>
                </a:lnTo>
                <a:lnTo>
                  <a:pt x="6169152" y="414528"/>
                </a:lnTo>
                <a:lnTo>
                  <a:pt x="2182368" y="438912"/>
                </a:lnTo>
                <a:cubicBezTo>
                  <a:pt x="2059852" y="440628"/>
                  <a:pt x="1938775" y="466091"/>
                  <a:pt x="1816608" y="475488"/>
                </a:cubicBezTo>
                <a:cubicBezTo>
                  <a:pt x="1621731" y="490479"/>
                  <a:pt x="1426388" y="498708"/>
                  <a:pt x="1231392" y="512064"/>
                </a:cubicBezTo>
                <a:cubicBezTo>
                  <a:pt x="412798" y="568132"/>
                  <a:pt x="1330367" y="512697"/>
                  <a:pt x="719328" y="548640"/>
                </a:cubicBezTo>
                <a:lnTo>
                  <a:pt x="365760" y="597408"/>
                </a:lnTo>
                <a:cubicBezTo>
                  <a:pt x="333248" y="601472"/>
                  <a:pt x="235459" y="609770"/>
                  <a:pt x="268224" y="609600"/>
                </a:cubicBezTo>
                <a:lnTo>
                  <a:pt x="2718816" y="585216"/>
                </a:lnTo>
                <a:lnTo>
                  <a:pt x="3584448" y="560832"/>
                </a:lnTo>
                <a:cubicBezTo>
                  <a:pt x="3763340" y="554610"/>
                  <a:pt x="4120896" y="536448"/>
                  <a:pt x="4120896" y="536448"/>
                </a:cubicBezTo>
                <a:lnTo>
                  <a:pt x="5096256" y="548640"/>
                </a:lnTo>
                <a:cubicBezTo>
                  <a:pt x="5189799" y="550456"/>
                  <a:pt x="5283608" y="551205"/>
                  <a:pt x="5376672" y="560832"/>
                </a:cubicBezTo>
                <a:cubicBezTo>
                  <a:pt x="5402239" y="563477"/>
                  <a:pt x="5449824" y="585216"/>
                  <a:pt x="5449824" y="585216"/>
                </a:cubicBezTo>
                <a:cubicBezTo>
                  <a:pt x="5005825" y="643129"/>
                  <a:pt x="4885246" y="664500"/>
                  <a:pt x="4303776" y="682752"/>
                </a:cubicBezTo>
                <a:cubicBezTo>
                  <a:pt x="3686299" y="702135"/>
                  <a:pt x="3068320" y="699008"/>
                  <a:pt x="2450592" y="707136"/>
                </a:cubicBezTo>
                <a:cubicBezTo>
                  <a:pt x="2308352" y="715264"/>
                  <a:pt x="2166304" y="728129"/>
                  <a:pt x="2023872" y="731520"/>
                </a:cubicBezTo>
                <a:cubicBezTo>
                  <a:pt x="1654130" y="740323"/>
                  <a:pt x="544562" y="746129"/>
                  <a:pt x="914400" y="743712"/>
                </a:cubicBezTo>
                <a:lnTo>
                  <a:pt x="3889248" y="719328"/>
                </a:lnTo>
                <a:lnTo>
                  <a:pt x="4840224" y="694944"/>
                </a:lnTo>
                <a:cubicBezTo>
                  <a:pt x="4937840" y="693987"/>
                  <a:pt x="5228917" y="689890"/>
                  <a:pt x="5132832" y="707136"/>
                </a:cubicBezTo>
                <a:cubicBezTo>
                  <a:pt x="3605715" y="981234"/>
                  <a:pt x="2774102" y="875082"/>
                  <a:pt x="1011936" y="890016"/>
                </a:cubicBezTo>
                <a:cubicBezTo>
                  <a:pt x="1924035" y="963970"/>
                  <a:pt x="1676777" y="958339"/>
                  <a:pt x="3145536" y="902208"/>
                </a:cubicBezTo>
                <a:cubicBezTo>
                  <a:pt x="3224387" y="899195"/>
                  <a:pt x="3299968" y="869696"/>
                  <a:pt x="3377184" y="853440"/>
                </a:cubicBezTo>
                <a:cubicBezTo>
                  <a:pt x="3636070" y="698109"/>
                  <a:pt x="3435490" y="832249"/>
                  <a:pt x="2755392" y="829056"/>
                </a:cubicBezTo>
                <a:lnTo>
                  <a:pt x="841248" y="804672"/>
                </a:lnTo>
                <a:cubicBezTo>
                  <a:pt x="1870209" y="837864"/>
                  <a:pt x="986192" y="812600"/>
                  <a:pt x="3108960" y="829056"/>
                </a:cubicBezTo>
                <a:lnTo>
                  <a:pt x="4364736" y="841248"/>
                </a:lnTo>
                <a:cubicBezTo>
                  <a:pt x="4242816" y="849376"/>
                  <a:pt x="4121160" y="864318"/>
                  <a:pt x="3998976" y="865632"/>
                </a:cubicBezTo>
                <a:lnTo>
                  <a:pt x="963168" y="877824"/>
                </a:lnTo>
                <a:lnTo>
                  <a:pt x="2194560" y="902208"/>
                </a:lnTo>
                <a:lnTo>
                  <a:pt x="3730752" y="926592"/>
                </a:lnTo>
                <a:cubicBezTo>
                  <a:pt x="1203340" y="964315"/>
                  <a:pt x="5323689" y="900101"/>
                  <a:pt x="5376672" y="926592"/>
                </a:cubicBezTo>
                <a:cubicBezTo>
                  <a:pt x="5984014" y="1230263"/>
                  <a:pt x="4030589" y="1117221"/>
                  <a:pt x="3352800" y="1158240"/>
                </a:cubicBezTo>
                <a:cubicBezTo>
                  <a:pt x="2618515" y="1202678"/>
                  <a:pt x="1881632" y="1174496"/>
                  <a:pt x="1146048" y="1182624"/>
                </a:cubicBezTo>
                <a:cubicBezTo>
                  <a:pt x="1820672" y="1194816"/>
                  <a:pt x="2495632" y="1243720"/>
                  <a:pt x="3169920" y="1219200"/>
                </a:cubicBezTo>
                <a:lnTo>
                  <a:pt x="1816608" y="1158240"/>
                </a:lnTo>
                <a:lnTo>
                  <a:pt x="1584960" y="1146048"/>
                </a:lnTo>
                <a:lnTo>
                  <a:pt x="4011168" y="1231392"/>
                </a:lnTo>
                <a:lnTo>
                  <a:pt x="2097024" y="1194816"/>
                </a:lnTo>
                <a:cubicBezTo>
                  <a:pt x="4878047" y="1129380"/>
                  <a:pt x="1809364" y="1200205"/>
                  <a:pt x="1804416" y="1207008"/>
                </a:cubicBezTo>
                <a:cubicBezTo>
                  <a:pt x="1562237" y="1540005"/>
                  <a:pt x="2624295" y="1290594"/>
                  <a:pt x="3035808" y="1304544"/>
                </a:cubicBezTo>
                <a:cubicBezTo>
                  <a:pt x="3823813" y="1331256"/>
                  <a:pt x="4612598" y="1328928"/>
                  <a:pt x="5401056" y="1328928"/>
                </a:cubicBezTo>
                <a:cubicBezTo>
                  <a:pt x="5990392" y="1328928"/>
                  <a:pt x="4222496" y="1312672"/>
                  <a:pt x="3633216" y="1304544"/>
                </a:cubicBezTo>
                <a:lnTo>
                  <a:pt x="1304544" y="1231392"/>
                </a:lnTo>
                <a:cubicBezTo>
                  <a:pt x="1271799" y="1230240"/>
                  <a:pt x="1174284" y="1217569"/>
                  <a:pt x="1207008" y="1219200"/>
                </a:cubicBezTo>
                <a:cubicBezTo>
                  <a:pt x="2462908" y="1281786"/>
                  <a:pt x="6231788" y="1418226"/>
                  <a:pt x="4974336" y="1414272"/>
                </a:cubicBezTo>
                <a:lnTo>
                  <a:pt x="1097280" y="1402080"/>
                </a:lnTo>
                <a:lnTo>
                  <a:pt x="1755648" y="1414272"/>
                </a:lnTo>
                <a:cubicBezTo>
                  <a:pt x="4288075" y="1505531"/>
                  <a:pt x="4685192" y="1546527"/>
                  <a:pt x="1755648" y="1426464"/>
                </a:cubicBezTo>
                <a:cubicBezTo>
                  <a:pt x="1568817" y="1418807"/>
                  <a:pt x="2129544" y="1434240"/>
                  <a:pt x="2316480" y="1438656"/>
                </a:cubicBezTo>
                <a:lnTo>
                  <a:pt x="4852416" y="1499616"/>
                </a:lnTo>
                <a:cubicBezTo>
                  <a:pt x="6023486" y="1606077"/>
                  <a:pt x="5168211" y="1521782"/>
                  <a:pt x="2414016" y="1475232"/>
                </a:cubicBezTo>
                <a:lnTo>
                  <a:pt x="792480" y="1450848"/>
                </a:lnTo>
                <a:cubicBezTo>
                  <a:pt x="1320804" y="1421497"/>
                  <a:pt x="1174549" y="1423888"/>
                  <a:pt x="2084832" y="1463040"/>
                </a:cubicBezTo>
                <a:lnTo>
                  <a:pt x="4413504" y="1584960"/>
                </a:lnTo>
                <a:cubicBezTo>
                  <a:pt x="4519111" y="1590313"/>
                  <a:pt x="4624832" y="1593088"/>
                  <a:pt x="4730496" y="1597152"/>
                </a:cubicBezTo>
                <a:cubicBezTo>
                  <a:pt x="4129024" y="1641856"/>
                  <a:pt x="3245739" y="1219810"/>
                  <a:pt x="2926080" y="1731264"/>
                </a:cubicBezTo>
                <a:cubicBezTo>
                  <a:pt x="2628645" y="2207161"/>
                  <a:pt x="5156918" y="1911665"/>
                  <a:pt x="4608576" y="1792224"/>
                </a:cubicBezTo>
                <a:cubicBezTo>
                  <a:pt x="3513415" y="1553674"/>
                  <a:pt x="1291094" y="1436908"/>
                  <a:pt x="0" y="1353312"/>
                </a:cubicBezTo>
                <a:cubicBezTo>
                  <a:pt x="948676" y="1305878"/>
                  <a:pt x="432191" y="1327184"/>
                  <a:pt x="2450592" y="1353312"/>
                </a:cubicBezTo>
                <a:cubicBezTo>
                  <a:pt x="2970883" y="1360047"/>
                  <a:pt x="3490976" y="1377696"/>
                  <a:pt x="4011168" y="1389888"/>
                </a:cubicBezTo>
                <a:cubicBezTo>
                  <a:pt x="3210560" y="1393952"/>
                  <a:pt x="2408683" y="1356834"/>
                  <a:pt x="1609344" y="1402080"/>
                </a:cubicBezTo>
                <a:lnTo>
                  <a:pt x="2718816" y="1463040"/>
                </a:lnTo>
                <a:cubicBezTo>
                  <a:pt x="3173794" y="1480970"/>
                  <a:pt x="3629152" y="1487424"/>
                  <a:pt x="4084320" y="1499616"/>
                </a:cubicBezTo>
                <a:lnTo>
                  <a:pt x="2157984" y="1597152"/>
                </a:lnTo>
                <a:cubicBezTo>
                  <a:pt x="2040194" y="1602821"/>
                  <a:pt x="1689575" y="1582548"/>
                  <a:pt x="1804416" y="1609344"/>
                </a:cubicBezTo>
                <a:cubicBezTo>
                  <a:pt x="2259875" y="1715618"/>
                  <a:pt x="3355899" y="1691075"/>
                  <a:pt x="3706368" y="1694688"/>
                </a:cubicBezTo>
                <a:cubicBezTo>
                  <a:pt x="3694176" y="1702816"/>
                  <a:pt x="3684400" y="1717931"/>
                  <a:pt x="3669792" y="1719072"/>
                </a:cubicBezTo>
                <a:cubicBezTo>
                  <a:pt x="1741743" y="1869701"/>
                  <a:pt x="1337341" y="1775674"/>
                  <a:pt x="4072128" y="1914144"/>
                </a:cubicBezTo>
                <a:cubicBezTo>
                  <a:pt x="3665728" y="1926336"/>
                  <a:pt x="3258968" y="1929718"/>
                  <a:pt x="2852928" y="1950720"/>
                </a:cubicBezTo>
                <a:cubicBezTo>
                  <a:pt x="2786859" y="1954137"/>
                  <a:pt x="2591762" y="1984404"/>
                  <a:pt x="2657856" y="1987296"/>
                </a:cubicBezTo>
                <a:cubicBezTo>
                  <a:pt x="3372621" y="2018567"/>
                  <a:pt x="5518951" y="2050485"/>
                  <a:pt x="4803648" y="2036064"/>
                </a:cubicBezTo>
                <a:lnTo>
                  <a:pt x="1780032" y="1975104"/>
                </a:lnTo>
                <a:cubicBezTo>
                  <a:pt x="1792224" y="1987296"/>
                  <a:pt x="1799378" y="2011022"/>
                  <a:pt x="1816608" y="2011680"/>
                </a:cubicBezTo>
                <a:cubicBezTo>
                  <a:pt x="3260559" y="2066793"/>
                  <a:pt x="5203917" y="1997403"/>
                  <a:pt x="1072896" y="2084832"/>
                </a:cubicBezTo>
                <a:cubicBezTo>
                  <a:pt x="610986" y="2142571"/>
                  <a:pt x="912319" y="2100090"/>
                  <a:pt x="2084832" y="2121408"/>
                </a:cubicBezTo>
                <a:lnTo>
                  <a:pt x="2987040" y="2133600"/>
                </a:lnTo>
                <a:cubicBezTo>
                  <a:pt x="2576777" y="2118405"/>
                  <a:pt x="2166126" y="2116590"/>
                  <a:pt x="1755648" y="2109216"/>
                </a:cubicBezTo>
                <a:lnTo>
                  <a:pt x="950976" y="2097024"/>
                </a:lnTo>
                <a:cubicBezTo>
                  <a:pt x="1434402" y="2115266"/>
                  <a:pt x="1918208" y="2121408"/>
                  <a:pt x="2401824" y="2133600"/>
                </a:cubicBezTo>
                <a:cubicBezTo>
                  <a:pt x="2600960" y="2145792"/>
                  <a:pt x="2801013" y="2147522"/>
                  <a:pt x="2999232" y="2170176"/>
                </a:cubicBezTo>
                <a:cubicBezTo>
                  <a:pt x="3055904" y="2176653"/>
                  <a:pt x="2771507" y="2183020"/>
                  <a:pt x="2828544" y="2182368"/>
                </a:cubicBezTo>
                <a:lnTo>
                  <a:pt x="5132832" y="2145792"/>
                </a:lnTo>
                <a:lnTo>
                  <a:pt x="1780032" y="2121408"/>
                </a:lnTo>
                <a:cubicBezTo>
                  <a:pt x="1645869" y="2119745"/>
                  <a:pt x="2048194" y="2109216"/>
                  <a:pt x="2182368" y="2109216"/>
                </a:cubicBezTo>
                <a:lnTo>
                  <a:pt x="3840480" y="2121408"/>
                </a:lnTo>
                <a:cubicBezTo>
                  <a:pt x="1984516" y="2286383"/>
                  <a:pt x="3499002" y="2177336"/>
                  <a:pt x="1475232" y="2243328"/>
                </a:cubicBezTo>
                <a:cubicBezTo>
                  <a:pt x="1426321" y="2244923"/>
                  <a:pt x="1572904" y="2250068"/>
                  <a:pt x="1621536" y="2255520"/>
                </a:cubicBezTo>
                <a:lnTo>
                  <a:pt x="4194048" y="2548128"/>
                </a:lnTo>
                <a:cubicBezTo>
                  <a:pt x="4469661" y="2576776"/>
                  <a:pt x="5297292" y="2649138"/>
                  <a:pt x="5023104" y="2609088"/>
                </a:cubicBezTo>
                <a:cubicBezTo>
                  <a:pt x="1227683" y="2054701"/>
                  <a:pt x="-510824" y="2044763"/>
                  <a:pt x="1572768" y="2084832"/>
                </a:cubicBezTo>
                <a:lnTo>
                  <a:pt x="3767328" y="2243328"/>
                </a:lnTo>
                <a:cubicBezTo>
                  <a:pt x="4101759" y="2272686"/>
                  <a:pt x="5072068" y="2224950"/>
                  <a:pt x="4767072" y="2365248"/>
                </a:cubicBezTo>
                <a:cubicBezTo>
                  <a:pt x="4277356" y="2590517"/>
                  <a:pt x="3694176" y="2470912"/>
                  <a:pt x="3157728" y="2523744"/>
                </a:cubicBezTo>
                <a:cubicBezTo>
                  <a:pt x="3291840" y="2552192"/>
                  <a:pt x="3697154" y="2607782"/>
                  <a:pt x="3560064" y="2609088"/>
                </a:cubicBezTo>
                <a:cubicBezTo>
                  <a:pt x="1160591" y="2631940"/>
                  <a:pt x="1514133" y="2667701"/>
                  <a:pt x="316992" y="2511552"/>
                </a:cubicBezTo>
                <a:cubicBezTo>
                  <a:pt x="1337056" y="2507488"/>
                  <a:pt x="2357544" y="2469662"/>
                  <a:pt x="3377184" y="2499360"/>
                </a:cubicBezTo>
                <a:cubicBezTo>
                  <a:pt x="3616272" y="2506324"/>
                  <a:pt x="3847063" y="2590933"/>
                  <a:pt x="4084320" y="2621280"/>
                </a:cubicBezTo>
                <a:cubicBezTo>
                  <a:pt x="4197264" y="2635726"/>
                  <a:pt x="4539531" y="2636059"/>
                  <a:pt x="4425696" y="2633472"/>
                </a:cubicBezTo>
                <a:lnTo>
                  <a:pt x="3547872" y="2609088"/>
                </a:lnTo>
                <a:cubicBezTo>
                  <a:pt x="2718816" y="2556256"/>
                  <a:pt x="252905" y="2256720"/>
                  <a:pt x="1060704" y="2450592"/>
                </a:cubicBezTo>
                <a:cubicBezTo>
                  <a:pt x="1968772" y="2668528"/>
                  <a:pt x="2921994" y="2605294"/>
                  <a:pt x="3852672" y="2682240"/>
                </a:cubicBezTo>
                <a:lnTo>
                  <a:pt x="4157472" y="2706624"/>
                </a:lnTo>
                <a:cubicBezTo>
                  <a:pt x="2227040" y="2721360"/>
                  <a:pt x="1823070" y="2700230"/>
                  <a:pt x="4169664" y="2779776"/>
                </a:cubicBezTo>
                <a:cubicBezTo>
                  <a:pt x="4673883" y="2796868"/>
                  <a:pt x="5980276" y="2804102"/>
                  <a:pt x="3450336" y="2779776"/>
                </a:cubicBezTo>
                <a:cubicBezTo>
                  <a:pt x="3803904" y="2775712"/>
                  <a:pt x="4820862" y="2937986"/>
                  <a:pt x="4511040" y="2767584"/>
                </a:cubicBezTo>
                <a:cubicBezTo>
                  <a:pt x="4277527" y="2639152"/>
                  <a:pt x="2321796" y="2627423"/>
                  <a:pt x="2023872" y="2621280"/>
                </a:cubicBezTo>
                <a:cubicBezTo>
                  <a:pt x="2336800" y="2641600"/>
                  <a:pt x="2651425" y="2643869"/>
                  <a:pt x="2962656" y="2682240"/>
                </a:cubicBezTo>
                <a:cubicBezTo>
                  <a:pt x="2985473" y="2685053"/>
                  <a:pt x="2936850" y="2729888"/>
                  <a:pt x="2913888" y="2731008"/>
                </a:cubicBezTo>
                <a:cubicBezTo>
                  <a:pt x="2430778" y="2754574"/>
                  <a:pt x="1946656" y="2747264"/>
                  <a:pt x="1463040" y="2755392"/>
                </a:cubicBezTo>
                <a:cubicBezTo>
                  <a:pt x="1796288" y="2763520"/>
                  <a:pt x="2133398" y="2728538"/>
                  <a:pt x="2462784" y="2779776"/>
                </a:cubicBezTo>
                <a:cubicBezTo>
                  <a:pt x="2612716" y="2803099"/>
                  <a:pt x="1867375" y="2793837"/>
                  <a:pt x="2011680" y="2840736"/>
                </a:cubicBezTo>
                <a:cubicBezTo>
                  <a:pt x="2310887" y="2937978"/>
                  <a:pt x="2637897" y="2902457"/>
                  <a:pt x="2950464" y="2938272"/>
                </a:cubicBezTo>
                <a:cubicBezTo>
                  <a:pt x="3028128" y="2947171"/>
                  <a:pt x="3104896" y="2962656"/>
                  <a:pt x="3182112" y="2974848"/>
                </a:cubicBezTo>
                <a:cubicBezTo>
                  <a:pt x="2657850" y="3003186"/>
                  <a:pt x="2580652" y="2990879"/>
                  <a:pt x="2950464" y="3011424"/>
                </a:cubicBezTo>
              </a:path>
            </a:pathLst>
          </a:custGeom>
          <a:noFill/>
          <a:ln w="2159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05064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Descriptores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personales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8DFFE347-D09A-42EC-9D74-46D03AEA0676}"/>
              </a:ext>
            </a:extLst>
          </p:cNvPr>
          <p:cNvSpPr/>
          <p:nvPr/>
        </p:nvSpPr>
        <p:spPr>
          <a:xfrm>
            <a:off x="316992" y="2058125"/>
            <a:ext cx="6224016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¿Podrías mencionar 3 cosas en ti que son </a:t>
            </a:r>
            <a:r>
              <a:rPr lang="es-ES_tradnl" sz="2400" b="1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típicas en mejores o peores momentos </a:t>
            </a:r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relacionados con contexto de rendimiento y que crees que son las más relevantes (en tu caso)?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8" name="Google Shape;114;p14">
            <a:extLst>
              <a:ext uri="{FF2B5EF4-FFF2-40B4-BE49-F238E27FC236}">
                <a16:creationId xmlns:a16="http://schemas.microsoft.com/office/drawing/2014/main" id="{F179C030-A102-4F1B-9EBE-EB189517B0A9}"/>
              </a:ext>
            </a:extLst>
          </p:cNvPr>
          <p:cNvSpPr/>
          <p:nvPr/>
        </p:nvSpPr>
        <p:spPr>
          <a:xfrm>
            <a:off x="316992" y="7245442"/>
            <a:ext cx="6224016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Cuando lo hago bien / mal, por lo general soy ...</a:t>
            </a:r>
            <a:endParaRPr lang="es-ES_tradnl" sz="2000" dirty="0">
              <a:latin typeface="Century"/>
              <a:cs typeface="Century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Normalmente me siento mejor / peor cuando ...</a:t>
            </a:r>
            <a:endParaRPr lang="es-ES_tradnl" sz="2000" dirty="0">
              <a:latin typeface="Century"/>
              <a:cs typeface="Century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Si soy / pienso / hago ..., entonces normalmente lo hago mejor / peor.</a:t>
            </a:r>
          </a:p>
        </p:txBody>
      </p:sp>
      <p:pic>
        <p:nvPicPr>
          <p:cNvPr id="9" name="Google Shape;409;p21" descr="Batería completa">
            <a:extLst>
              <a:ext uri="{FF2B5EF4-FFF2-40B4-BE49-F238E27FC236}">
                <a16:creationId xmlns:a16="http://schemas.microsoft.com/office/drawing/2014/main" id="{68FA1C86-E80C-44A0-8D1A-5DB1AB430C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5028" y="493660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10;p21" descr="Máquina tragaperras">
            <a:extLst>
              <a:ext uri="{FF2B5EF4-FFF2-40B4-BE49-F238E27FC236}">
                <a16:creationId xmlns:a16="http://schemas.microsoft.com/office/drawing/2014/main" id="{B970E187-58CF-41EF-82CC-6A4CD6138E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9080" y="482972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11;p21" descr="Fracaso en máquina tragaperras">
            <a:extLst>
              <a:ext uri="{FF2B5EF4-FFF2-40B4-BE49-F238E27FC236}">
                <a16:creationId xmlns:a16="http://schemas.microsoft.com/office/drawing/2014/main" id="{5079F368-CD82-4BBD-BA89-2E538C8CD2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6610" y="459081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12;p21" descr="Pulgar hacia abajo">
            <a:extLst>
              <a:ext uri="{FF2B5EF4-FFF2-40B4-BE49-F238E27FC236}">
                <a16:creationId xmlns:a16="http://schemas.microsoft.com/office/drawing/2014/main" id="{634DF6B8-43BA-4B57-B016-1889D04750B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2939" y="4860693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13;p21" descr="Señal de pulgar hacia arriba ">
            <a:extLst>
              <a:ext uri="{FF2B5EF4-FFF2-40B4-BE49-F238E27FC236}">
                <a16:creationId xmlns:a16="http://schemas.microsoft.com/office/drawing/2014/main" id="{225118DD-38E9-4879-A44B-22843E8745D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7685" y="5351744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14;p21" descr="Trofeo">
            <a:extLst>
              <a:ext uri="{FF2B5EF4-FFF2-40B4-BE49-F238E27FC236}">
                <a16:creationId xmlns:a16="http://schemas.microsoft.com/office/drawing/2014/main" id="{7C098F00-D3D6-4BFA-AC84-71DBC57D31C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0033" y="447721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15;p21" descr="Sombrilla">
            <a:extLst>
              <a:ext uri="{FF2B5EF4-FFF2-40B4-BE49-F238E27FC236}">
                <a16:creationId xmlns:a16="http://schemas.microsoft.com/office/drawing/2014/main" id="{F29CCD06-943B-4704-A74E-4F350FA0B7D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85628" y="5393922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416;p21" descr="Gráfico de tendencia descendente">
            <a:extLst>
              <a:ext uri="{FF2B5EF4-FFF2-40B4-BE49-F238E27FC236}">
                <a16:creationId xmlns:a16="http://schemas.microsoft.com/office/drawing/2014/main" id="{E0B6A6F2-DF15-4D36-B5C5-2EAD8AD3BCE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1940" y="5393922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17;p21" descr="Tendencia al alza">
            <a:extLst>
              <a:ext uri="{FF2B5EF4-FFF2-40B4-BE49-F238E27FC236}">
                <a16:creationId xmlns:a16="http://schemas.microsoft.com/office/drawing/2014/main" id="{38A223FA-F021-47C4-B2CB-8D633F2B631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65028" y="5449861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18;p21" descr="Calificación 1 estrella">
            <a:extLst>
              <a:ext uri="{FF2B5EF4-FFF2-40B4-BE49-F238E27FC236}">
                <a16:creationId xmlns:a16="http://schemas.microsoft.com/office/drawing/2014/main" id="{F84C9933-4634-4130-8285-0DE54A90F16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4281" y="447721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19;p21" descr="Calificación 3 estrella">
            <a:extLst>
              <a:ext uri="{FF2B5EF4-FFF2-40B4-BE49-F238E27FC236}">
                <a16:creationId xmlns:a16="http://schemas.microsoft.com/office/drawing/2014/main" id="{0BDF5D53-16C9-4A35-8E09-0BB57FCAD75E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235028" y="455628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20;p21" descr="Cruz de escudo">
            <a:extLst>
              <a:ext uri="{FF2B5EF4-FFF2-40B4-BE49-F238E27FC236}">
                <a16:creationId xmlns:a16="http://schemas.microsoft.com/office/drawing/2014/main" id="{FCDBE559-871A-47E0-A0F0-CA47DDEADD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4765" y="502879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21;p21" descr="Marca de escudo">
            <a:extLst>
              <a:ext uri="{FF2B5EF4-FFF2-40B4-BE49-F238E27FC236}">
                <a16:creationId xmlns:a16="http://schemas.microsoft.com/office/drawing/2014/main" id="{35E21714-E37D-40B9-B51D-4DA10141CB7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91375" y="425633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2;p21" descr="Podio">
            <a:extLst>
              <a:ext uri="{FF2B5EF4-FFF2-40B4-BE49-F238E27FC236}">
                <a16:creationId xmlns:a16="http://schemas.microsoft.com/office/drawing/2014/main" id="{D27DA705-3F8A-4031-ABF3-51C581240D7D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461375" y="5891744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423;p21" descr="Batería en carga">
            <a:extLst>
              <a:ext uri="{FF2B5EF4-FFF2-40B4-BE49-F238E27FC236}">
                <a16:creationId xmlns:a16="http://schemas.microsoft.com/office/drawing/2014/main" id="{B42A23AD-8256-473E-9931-426BF14409E1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38479" y="423292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424;p21" descr="Drama">
            <a:extLst>
              <a:ext uri="{FF2B5EF4-FFF2-40B4-BE49-F238E27FC236}">
                <a16:creationId xmlns:a16="http://schemas.microsoft.com/office/drawing/2014/main" id="{BC13BC61-4189-4EC8-9F37-E0A433ABE7B7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487278" y="4634137"/>
            <a:ext cx="162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05;p13">
            <a:extLst>
              <a:ext uri="{FF2B5EF4-FFF2-40B4-BE49-F238E27FC236}">
                <a16:creationId xmlns:a16="http://schemas.microsoft.com/office/drawing/2014/main" id="{B58834E6-5A50-4846-8F01-D418EA18858F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8FF499A-8171-40BF-8BB1-10028E0CDA2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DA3394F-A8D2-48CA-A5E3-6DCCE1104CD0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EE217C-CA6C-4704-90C4-74DA45DFC851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204484-3706-4E1B-BEFC-276BD18D7A6B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77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5B9CFD-70BB-47B9-A9BD-2BD5DBE39D7A}"/>
              </a:ext>
            </a:extLst>
          </p:cNvPr>
          <p:cNvSpPr/>
          <p:nvPr/>
        </p:nvSpPr>
        <p:spPr>
          <a:xfrm>
            <a:off x="1268760" y="3885792"/>
            <a:ext cx="4320480" cy="3011424"/>
          </a:xfrm>
          <a:custGeom>
            <a:avLst/>
            <a:gdLst>
              <a:gd name="connsiteX0" fmla="*/ 1097280 w 6169152"/>
              <a:gd name="connsiteY0" fmla="*/ 85344 h 3011424"/>
              <a:gd name="connsiteX1" fmla="*/ 3584448 w 6169152"/>
              <a:gd name="connsiteY1" fmla="*/ 24384 h 3011424"/>
              <a:gd name="connsiteX2" fmla="*/ 3950208 w 6169152"/>
              <a:gd name="connsiteY2" fmla="*/ 0 h 3011424"/>
              <a:gd name="connsiteX3" fmla="*/ 4754880 w 6169152"/>
              <a:gd name="connsiteY3" fmla="*/ 36576 h 3011424"/>
              <a:gd name="connsiteX4" fmla="*/ 4986528 w 6169152"/>
              <a:gd name="connsiteY4" fmla="*/ 48768 h 3011424"/>
              <a:gd name="connsiteX5" fmla="*/ 5327904 w 6169152"/>
              <a:gd name="connsiteY5" fmla="*/ 60960 h 3011424"/>
              <a:gd name="connsiteX6" fmla="*/ 3194304 w 6169152"/>
              <a:gd name="connsiteY6" fmla="*/ 121920 h 3011424"/>
              <a:gd name="connsiteX7" fmla="*/ 3048000 w 6169152"/>
              <a:gd name="connsiteY7" fmla="*/ 146304 h 3011424"/>
              <a:gd name="connsiteX8" fmla="*/ 2218944 w 6169152"/>
              <a:gd name="connsiteY8" fmla="*/ 231648 h 3011424"/>
              <a:gd name="connsiteX9" fmla="*/ 1133856 w 6169152"/>
              <a:gd name="connsiteY9" fmla="*/ 280416 h 3011424"/>
              <a:gd name="connsiteX10" fmla="*/ 1255776 w 6169152"/>
              <a:gd name="connsiteY10" fmla="*/ 292608 h 3011424"/>
              <a:gd name="connsiteX11" fmla="*/ 5462016 w 6169152"/>
              <a:gd name="connsiteY11" fmla="*/ 280416 h 3011424"/>
              <a:gd name="connsiteX12" fmla="*/ 4974336 w 6169152"/>
              <a:gd name="connsiteY12" fmla="*/ 292608 h 3011424"/>
              <a:gd name="connsiteX13" fmla="*/ 1706880 w 6169152"/>
              <a:gd name="connsiteY13" fmla="*/ 341376 h 3011424"/>
              <a:gd name="connsiteX14" fmla="*/ 1450848 w 6169152"/>
              <a:gd name="connsiteY14" fmla="*/ 390144 h 3011424"/>
              <a:gd name="connsiteX15" fmla="*/ 963168 w 6169152"/>
              <a:gd name="connsiteY15" fmla="*/ 451104 h 3011424"/>
              <a:gd name="connsiteX16" fmla="*/ 804672 w 6169152"/>
              <a:gd name="connsiteY16" fmla="*/ 487680 h 3011424"/>
              <a:gd name="connsiteX17" fmla="*/ 816864 w 6169152"/>
              <a:gd name="connsiteY17" fmla="*/ 487680 h 3011424"/>
              <a:gd name="connsiteX18" fmla="*/ 2755392 w 6169152"/>
              <a:gd name="connsiteY18" fmla="*/ 402336 h 3011424"/>
              <a:gd name="connsiteX19" fmla="*/ 3901440 w 6169152"/>
              <a:gd name="connsiteY19" fmla="*/ 377952 h 3011424"/>
              <a:gd name="connsiteX20" fmla="*/ 5035296 w 6169152"/>
              <a:gd name="connsiteY20" fmla="*/ 390144 h 3011424"/>
              <a:gd name="connsiteX21" fmla="*/ 6169152 w 6169152"/>
              <a:gd name="connsiteY21" fmla="*/ 414528 h 3011424"/>
              <a:gd name="connsiteX22" fmla="*/ 2182368 w 6169152"/>
              <a:gd name="connsiteY22" fmla="*/ 438912 h 3011424"/>
              <a:gd name="connsiteX23" fmla="*/ 1816608 w 6169152"/>
              <a:gd name="connsiteY23" fmla="*/ 475488 h 3011424"/>
              <a:gd name="connsiteX24" fmla="*/ 1231392 w 6169152"/>
              <a:gd name="connsiteY24" fmla="*/ 512064 h 3011424"/>
              <a:gd name="connsiteX25" fmla="*/ 719328 w 6169152"/>
              <a:gd name="connsiteY25" fmla="*/ 548640 h 3011424"/>
              <a:gd name="connsiteX26" fmla="*/ 365760 w 6169152"/>
              <a:gd name="connsiteY26" fmla="*/ 597408 h 3011424"/>
              <a:gd name="connsiteX27" fmla="*/ 268224 w 6169152"/>
              <a:gd name="connsiteY27" fmla="*/ 609600 h 3011424"/>
              <a:gd name="connsiteX28" fmla="*/ 2718816 w 6169152"/>
              <a:gd name="connsiteY28" fmla="*/ 585216 h 3011424"/>
              <a:gd name="connsiteX29" fmla="*/ 3584448 w 6169152"/>
              <a:gd name="connsiteY29" fmla="*/ 560832 h 3011424"/>
              <a:gd name="connsiteX30" fmla="*/ 4120896 w 6169152"/>
              <a:gd name="connsiteY30" fmla="*/ 536448 h 3011424"/>
              <a:gd name="connsiteX31" fmla="*/ 5096256 w 6169152"/>
              <a:gd name="connsiteY31" fmla="*/ 548640 h 3011424"/>
              <a:gd name="connsiteX32" fmla="*/ 5376672 w 6169152"/>
              <a:gd name="connsiteY32" fmla="*/ 560832 h 3011424"/>
              <a:gd name="connsiteX33" fmla="*/ 5449824 w 6169152"/>
              <a:gd name="connsiteY33" fmla="*/ 585216 h 3011424"/>
              <a:gd name="connsiteX34" fmla="*/ 4303776 w 6169152"/>
              <a:gd name="connsiteY34" fmla="*/ 682752 h 3011424"/>
              <a:gd name="connsiteX35" fmla="*/ 2450592 w 6169152"/>
              <a:gd name="connsiteY35" fmla="*/ 707136 h 3011424"/>
              <a:gd name="connsiteX36" fmla="*/ 2023872 w 6169152"/>
              <a:gd name="connsiteY36" fmla="*/ 731520 h 3011424"/>
              <a:gd name="connsiteX37" fmla="*/ 914400 w 6169152"/>
              <a:gd name="connsiteY37" fmla="*/ 743712 h 3011424"/>
              <a:gd name="connsiteX38" fmla="*/ 3889248 w 6169152"/>
              <a:gd name="connsiteY38" fmla="*/ 719328 h 3011424"/>
              <a:gd name="connsiteX39" fmla="*/ 4840224 w 6169152"/>
              <a:gd name="connsiteY39" fmla="*/ 694944 h 3011424"/>
              <a:gd name="connsiteX40" fmla="*/ 5132832 w 6169152"/>
              <a:gd name="connsiteY40" fmla="*/ 707136 h 3011424"/>
              <a:gd name="connsiteX41" fmla="*/ 1011936 w 6169152"/>
              <a:gd name="connsiteY41" fmla="*/ 890016 h 3011424"/>
              <a:gd name="connsiteX42" fmla="*/ 3145536 w 6169152"/>
              <a:gd name="connsiteY42" fmla="*/ 902208 h 3011424"/>
              <a:gd name="connsiteX43" fmla="*/ 3377184 w 6169152"/>
              <a:gd name="connsiteY43" fmla="*/ 853440 h 3011424"/>
              <a:gd name="connsiteX44" fmla="*/ 2755392 w 6169152"/>
              <a:gd name="connsiteY44" fmla="*/ 829056 h 3011424"/>
              <a:gd name="connsiteX45" fmla="*/ 841248 w 6169152"/>
              <a:gd name="connsiteY45" fmla="*/ 804672 h 3011424"/>
              <a:gd name="connsiteX46" fmla="*/ 3108960 w 6169152"/>
              <a:gd name="connsiteY46" fmla="*/ 829056 h 3011424"/>
              <a:gd name="connsiteX47" fmla="*/ 4364736 w 6169152"/>
              <a:gd name="connsiteY47" fmla="*/ 841248 h 3011424"/>
              <a:gd name="connsiteX48" fmla="*/ 3998976 w 6169152"/>
              <a:gd name="connsiteY48" fmla="*/ 865632 h 3011424"/>
              <a:gd name="connsiteX49" fmla="*/ 963168 w 6169152"/>
              <a:gd name="connsiteY49" fmla="*/ 877824 h 3011424"/>
              <a:gd name="connsiteX50" fmla="*/ 2194560 w 6169152"/>
              <a:gd name="connsiteY50" fmla="*/ 902208 h 3011424"/>
              <a:gd name="connsiteX51" fmla="*/ 3730752 w 6169152"/>
              <a:gd name="connsiteY51" fmla="*/ 926592 h 3011424"/>
              <a:gd name="connsiteX52" fmla="*/ 5376672 w 6169152"/>
              <a:gd name="connsiteY52" fmla="*/ 926592 h 3011424"/>
              <a:gd name="connsiteX53" fmla="*/ 3352800 w 6169152"/>
              <a:gd name="connsiteY53" fmla="*/ 1158240 h 3011424"/>
              <a:gd name="connsiteX54" fmla="*/ 1146048 w 6169152"/>
              <a:gd name="connsiteY54" fmla="*/ 1182624 h 3011424"/>
              <a:gd name="connsiteX55" fmla="*/ 3169920 w 6169152"/>
              <a:gd name="connsiteY55" fmla="*/ 1219200 h 3011424"/>
              <a:gd name="connsiteX56" fmla="*/ 1816608 w 6169152"/>
              <a:gd name="connsiteY56" fmla="*/ 1158240 h 3011424"/>
              <a:gd name="connsiteX57" fmla="*/ 1584960 w 6169152"/>
              <a:gd name="connsiteY57" fmla="*/ 1146048 h 3011424"/>
              <a:gd name="connsiteX58" fmla="*/ 4011168 w 6169152"/>
              <a:gd name="connsiteY58" fmla="*/ 1231392 h 3011424"/>
              <a:gd name="connsiteX59" fmla="*/ 2097024 w 6169152"/>
              <a:gd name="connsiteY59" fmla="*/ 1194816 h 3011424"/>
              <a:gd name="connsiteX60" fmla="*/ 1804416 w 6169152"/>
              <a:gd name="connsiteY60" fmla="*/ 1207008 h 3011424"/>
              <a:gd name="connsiteX61" fmla="*/ 3035808 w 6169152"/>
              <a:gd name="connsiteY61" fmla="*/ 1304544 h 3011424"/>
              <a:gd name="connsiteX62" fmla="*/ 5401056 w 6169152"/>
              <a:gd name="connsiteY62" fmla="*/ 1328928 h 3011424"/>
              <a:gd name="connsiteX63" fmla="*/ 3633216 w 6169152"/>
              <a:gd name="connsiteY63" fmla="*/ 1304544 h 3011424"/>
              <a:gd name="connsiteX64" fmla="*/ 1304544 w 6169152"/>
              <a:gd name="connsiteY64" fmla="*/ 1231392 h 3011424"/>
              <a:gd name="connsiteX65" fmla="*/ 1207008 w 6169152"/>
              <a:gd name="connsiteY65" fmla="*/ 1219200 h 3011424"/>
              <a:gd name="connsiteX66" fmla="*/ 4974336 w 6169152"/>
              <a:gd name="connsiteY66" fmla="*/ 1414272 h 3011424"/>
              <a:gd name="connsiteX67" fmla="*/ 1097280 w 6169152"/>
              <a:gd name="connsiteY67" fmla="*/ 1402080 h 3011424"/>
              <a:gd name="connsiteX68" fmla="*/ 1755648 w 6169152"/>
              <a:gd name="connsiteY68" fmla="*/ 1414272 h 3011424"/>
              <a:gd name="connsiteX69" fmla="*/ 1755648 w 6169152"/>
              <a:gd name="connsiteY69" fmla="*/ 1426464 h 3011424"/>
              <a:gd name="connsiteX70" fmla="*/ 2316480 w 6169152"/>
              <a:gd name="connsiteY70" fmla="*/ 1438656 h 3011424"/>
              <a:gd name="connsiteX71" fmla="*/ 4852416 w 6169152"/>
              <a:gd name="connsiteY71" fmla="*/ 1499616 h 3011424"/>
              <a:gd name="connsiteX72" fmla="*/ 2414016 w 6169152"/>
              <a:gd name="connsiteY72" fmla="*/ 1475232 h 3011424"/>
              <a:gd name="connsiteX73" fmla="*/ 792480 w 6169152"/>
              <a:gd name="connsiteY73" fmla="*/ 1450848 h 3011424"/>
              <a:gd name="connsiteX74" fmla="*/ 2084832 w 6169152"/>
              <a:gd name="connsiteY74" fmla="*/ 1463040 h 3011424"/>
              <a:gd name="connsiteX75" fmla="*/ 4413504 w 6169152"/>
              <a:gd name="connsiteY75" fmla="*/ 1584960 h 3011424"/>
              <a:gd name="connsiteX76" fmla="*/ 4730496 w 6169152"/>
              <a:gd name="connsiteY76" fmla="*/ 1597152 h 3011424"/>
              <a:gd name="connsiteX77" fmla="*/ 2926080 w 6169152"/>
              <a:gd name="connsiteY77" fmla="*/ 1731264 h 3011424"/>
              <a:gd name="connsiteX78" fmla="*/ 4608576 w 6169152"/>
              <a:gd name="connsiteY78" fmla="*/ 1792224 h 3011424"/>
              <a:gd name="connsiteX79" fmla="*/ 0 w 6169152"/>
              <a:gd name="connsiteY79" fmla="*/ 1353312 h 3011424"/>
              <a:gd name="connsiteX80" fmla="*/ 2450592 w 6169152"/>
              <a:gd name="connsiteY80" fmla="*/ 1353312 h 3011424"/>
              <a:gd name="connsiteX81" fmla="*/ 4011168 w 6169152"/>
              <a:gd name="connsiteY81" fmla="*/ 1389888 h 3011424"/>
              <a:gd name="connsiteX82" fmla="*/ 1609344 w 6169152"/>
              <a:gd name="connsiteY82" fmla="*/ 1402080 h 3011424"/>
              <a:gd name="connsiteX83" fmla="*/ 2718816 w 6169152"/>
              <a:gd name="connsiteY83" fmla="*/ 1463040 h 3011424"/>
              <a:gd name="connsiteX84" fmla="*/ 4084320 w 6169152"/>
              <a:gd name="connsiteY84" fmla="*/ 1499616 h 3011424"/>
              <a:gd name="connsiteX85" fmla="*/ 2157984 w 6169152"/>
              <a:gd name="connsiteY85" fmla="*/ 1597152 h 3011424"/>
              <a:gd name="connsiteX86" fmla="*/ 1804416 w 6169152"/>
              <a:gd name="connsiteY86" fmla="*/ 1609344 h 3011424"/>
              <a:gd name="connsiteX87" fmla="*/ 3706368 w 6169152"/>
              <a:gd name="connsiteY87" fmla="*/ 1694688 h 3011424"/>
              <a:gd name="connsiteX88" fmla="*/ 3669792 w 6169152"/>
              <a:gd name="connsiteY88" fmla="*/ 1719072 h 3011424"/>
              <a:gd name="connsiteX89" fmla="*/ 4072128 w 6169152"/>
              <a:gd name="connsiteY89" fmla="*/ 1914144 h 3011424"/>
              <a:gd name="connsiteX90" fmla="*/ 2852928 w 6169152"/>
              <a:gd name="connsiteY90" fmla="*/ 1950720 h 3011424"/>
              <a:gd name="connsiteX91" fmla="*/ 2657856 w 6169152"/>
              <a:gd name="connsiteY91" fmla="*/ 1987296 h 3011424"/>
              <a:gd name="connsiteX92" fmla="*/ 4803648 w 6169152"/>
              <a:gd name="connsiteY92" fmla="*/ 2036064 h 3011424"/>
              <a:gd name="connsiteX93" fmla="*/ 1780032 w 6169152"/>
              <a:gd name="connsiteY93" fmla="*/ 1975104 h 3011424"/>
              <a:gd name="connsiteX94" fmla="*/ 1816608 w 6169152"/>
              <a:gd name="connsiteY94" fmla="*/ 2011680 h 3011424"/>
              <a:gd name="connsiteX95" fmla="*/ 1072896 w 6169152"/>
              <a:gd name="connsiteY95" fmla="*/ 2084832 h 3011424"/>
              <a:gd name="connsiteX96" fmla="*/ 2084832 w 6169152"/>
              <a:gd name="connsiteY96" fmla="*/ 2121408 h 3011424"/>
              <a:gd name="connsiteX97" fmla="*/ 2987040 w 6169152"/>
              <a:gd name="connsiteY97" fmla="*/ 2133600 h 3011424"/>
              <a:gd name="connsiteX98" fmla="*/ 1755648 w 6169152"/>
              <a:gd name="connsiteY98" fmla="*/ 2109216 h 3011424"/>
              <a:gd name="connsiteX99" fmla="*/ 950976 w 6169152"/>
              <a:gd name="connsiteY99" fmla="*/ 2097024 h 3011424"/>
              <a:gd name="connsiteX100" fmla="*/ 2401824 w 6169152"/>
              <a:gd name="connsiteY100" fmla="*/ 2133600 h 3011424"/>
              <a:gd name="connsiteX101" fmla="*/ 2999232 w 6169152"/>
              <a:gd name="connsiteY101" fmla="*/ 2170176 h 3011424"/>
              <a:gd name="connsiteX102" fmla="*/ 2828544 w 6169152"/>
              <a:gd name="connsiteY102" fmla="*/ 2182368 h 3011424"/>
              <a:gd name="connsiteX103" fmla="*/ 5132832 w 6169152"/>
              <a:gd name="connsiteY103" fmla="*/ 2145792 h 3011424"/>
              <a:gd name="connsiteX104" fmla="*/ 1780032 w 6169152"/>
              <a:gd name="connsiteY104" fmla="*/ 2121408 h 3011424"/>
              <a:gd name="connsiteX105" fmla="*/ 2182368 w 6169152"/>
              <a:gd name="connsiteY105" fmla="*/ 2109216 h 3011424"/>
              <a:gd name="connsiteX106" fmla="*/ 3840480 w 6169152"/>
              <a:gd name="connsiteY106" fmla="*/ 2121408 h 3011424"/>
              <a:gd name="connsiteX107" fmla="*/ 1475232 w 6169152"/>
              <a:gd name="connsiteY107" fmla="*/ 2243328 h 3011424"/>
              <a:gd name="connsiteX108" fmla="*/ 1621536 w 6169152"/>
              <a:gd name="connsiteY108" fmla="*/ 2255520 h 3011424"/>
              <a:gd name="connsiteX109" fmla="*/ 4194048 w 6169152"/>
              <a:gd name="connsiteY109" fmla="*/ 2548128 h 3011424"/>
              <a:gd name="connsiteX110" fmla="*/ 5023104 w 6169152"/>
              <a:gd name="connsiteY110" fmla="*/ 2609088 h 3011424"/>
              <a:gd name="connsiteX111" fmla="*/ 1572768 w 6169152"/>
              <a:gd name="connsiteY111" fmla="*/ 2084832 h 3011424"/>
              <a:gd name="connsiteX112" fmla="*/ 3767328 w 6169152"/>
              <a:gd name="connsiteY112" fmla="*/ 2243328 h 3011424"/>
              <a:gd name="connsiteX113" fmla="*/ 4767072 w 6169152"/>
              <a:gd name="connsiteY113" fmla="*/ 2365248 h 3011424"/>
              <a:gd name="connsiteX114" fmla="*/ 3157728 w 6169152"/>
              <a:gd name="connsiteY114" fmla="*/ 2523744 h 3011424"/>
              <a:gd name="connsiteX115" fmla="*/ 3560064 w 6169152"/>
              <a:gd name="connsiteY115" fmla="*/ 2609088 h 3011424"/>
              <a:gd name="connsiteX116" fmla="*/ 316992 w 6169152"/>
              <a:gd name="connsiteY116" fmla="*/ 2511552 h 3011424"/>
              <a:gd name="connsiteX117" fmla="*/ 3377184 w 6169152"/>
              <a:gd name="connsiteY117" fmla="*/ 2499360 h 3011424"/>
              <a:gd name="connsiteX118" fmla="*/ 4084320 w 6169152"/>
              <a:gd name="connsiteY118" fmla="*/ 2621280 h 3011424"/>
              <a:gd name="connsiteX119" fmla="*/ 4425696 w 6169152"/>
              <a:gd name="connsiteY119" fmla="*/ 2633472 h 3011424"/>
              <a:gd name="connsiteX120" fmla="*/ 3547872 w 6169152"/>
              <a:gd name="connsiteY120" fmla="*/ 2609088 h 3011424"/>
              <a:gd name="connsiteX121" fmla="*/ 1060704 w 6169152"/>
              <a:gd name="connsiteY121" fmla="*/ 2450592 h 3011424"/>
              <a:gd name="connsiteX122" fmla="*/ 3852672 w 6169152"/>
              <a:gd name="connsiteY122" fmla="*/ 2682240 h 3011424"/>
              <a:gd name="connsiteX123" fmla="*/ 4157472 w 6169152"/>
              <a:gd name="connsiteY123" fmla="*/ 2706624 h 3011424"/>
              <a:gd name="connsiteX124" fmla="*/ 4169664 w 6169152"/>
              <a:gd name="connsiteY124" fmla="*/ 2779776 h 3011424"/>
              <a:gd name="connsiteX125" fmla="*/ 3450336 w 6169152"/>
              <a:gd name="connsiteY125" fmla="*/ 2779776 h 3011424"/>
              <a:gd name="connsiteX126" fmla="*/ 4511040 w 6169152"/>
              <a:gd name="connsiteY126" fmla="*/ 2767584 h 3011424"/>
              <a:gd name="connsiteX127" fmla="*/ 2023872 w 6169152"/>
              <a:gd name="connsiteY127" fmla="*/ 2621280 h 3011424"/>
              <a:gd name="connsiteX128" fmla="*/ 2962656 w 6169152"/>
              <a:gd name="connsiteY128" fmla="*/ 2682240 h 3011424"/>
              <a:gd name="connsiteX129" fmla="*/ 2913888 w 6169152"/>
              <a:gd name="connsiteY129" fmla="*/ 2731008 h 3011424"/>
              <a:gd name="connsiteX130" fmla="*/ 1463040 w 6169152"/>
              <a:gd name="connsiteY130" fmla="*/ 2755392 h 3011424"/>
              <a:gd name="connsiteX131" fmla="*/ 2462784 w 6169152"/>
              <a:gd name="connsiteY131" fmla="*/ 2779776 h 3011424"/>
              <a:gd name="connsiteX132" fmla="*/ 2011680 w 6169152"/>
              <a:gd name="connsiteY132" fmla="*/ 2840736 h 3011424"/>
              <a:gd name="connsiteX133" fmla="*/ 2950464 w 6169152"/>
              <a:gd name="connsiteY133" fmla="*/ 2938272 h 3011424"/>
              <a:gd name="connsiteX134" fmla="*/ 3182112 w 6169152"/>
              <a:gd name="connsiteY134" fmla="*/ 2974848 h 3011424"/>
              <a:gd name="connsiteX135" fmla="*/ 2950464 w 6169152"/>
              <a:gd name="connsiteY135" fmla="*/ 3011424 h 301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169152" h="3011424">
                <a:moveTo>
                  <a:pt x="1097280" y="85344"/>
                </a:moveTo>
                <a:cubicBezTo>
                  <a:pt x="2283926" y="65891"/>
                  <a:pt x="2515657" y="72098"/>
                  <a:pt x="3584448" y="24384"/>
                </a:cubicBezTo>
                <a:cubicBezTo>
                  <a:pt x="3706517" y="18934"/>
                  <a:pt x="3828288" y="8128"/>
                  <a:pt x="3950208" y="0"/>
                </a:cubicBezTo>
                <a:cubicBezTo>
                  <a:pt x="4621286" y="43295"/>
                  <a:pt x="4031627" y="9789"/>
                  <a:pt x="4754880" y="36576"/>
                </a:cubicBezTo>
                <a:cubicBezTo>
                  <a:pt x="4832150" y="39438"/>
                  <a:pt x="4909275" y="45481"/>
                  <a:pt x="4986528" y="48768"/>
                </a:cubicBezTo>
                <a:lnTo>
                  <a:pt x="5327904" y="60960"/>
                </a:lnTo>
                <a:cubicBezTo>
                  <a:pt x="6322302" y="281937"/>
                  <a:pt x="5525396" y="87806"/>
                  <a:pt x="3194304" y="121920"/>
                </a:cubicBezTo>
                <a:cubicBezTo>
                  <a:pt x="3144869" y="122643"/>
                  <a:pt x="3097214" y="141572"/>
                  <a:pt x="3048000" y="146304"/>
                </a:cubicBezTo>
                <a:cubicBezTo>
                  <a:pt x="1431302" y="301756"/>
                  <a:pt x="3436973" y="82065"/>
                  <a:pt x="2218944" y="231648"/>
                </a:cubicBezTo>
                <a:cubicBezTo>
                  <a:pt x="1731527" y="291506"/>
                  <a:pt x="1760048" y="269979"/>
                  <a:pt x="1133856" y="280416"/>
                </a:cubicBezTo>
                <a:cubicBezTo>
                  <a:pt x="920289" y="327875"/>
                  <a:pt x="1045232" y="293765"/>
                  <a:pt x="1255776" y="292608"/>
                </a:cubicBezTo>
                <a:lnTo>
                  <a:pt x="5462016" y="280416"/>
                </a:lnTo>
                <a:lnTo>
                  <a:pt x="4974336" y="292608"/>
                </a:lnTo>
                <a:lnTo>
                  <a:pt x="1706880" y="341376"/>
                </a:lnTo>
                <a:cubicBezTo>
                  <a:pt x="1621536" y="357632"/>
                  <a:pt x="1536544" y="375861"/>
                  <a:pt x="1450848" y="390144"/>
                </a:cubicBezTo>
                <a:cubicBezTo>
                  <a:pt x="1247035" y="424113"/>
                  <a:pt x="1164300" y="429932"/>
                  <a:pt x="963168" y="451104"/>
                </a:cubicBezTo>
                <a:cubicBezTo>
                  <a:pt x="806424" y="495888"/>
                  <a:pt x="946805" y="459253"/>
                  <a:pt x="804672" y="487680"/>
                </a:cubicBezTo>
                <a:cubicBezTo>
                  <a:pt x="800687" y="488477"/>
                  <a:pt x="812804" y="487859"/>
                  <a:pt x="816864" y="487680"/>
                </a:cubicBezTo>
                <a:lnTo>
                  <a:pt x="2755392" y="402336"/>
                </a:lnTo>
                <a:cubicBezTo>
                  <a:pt x="3137253" y="388752"/>
                  <a:pt x="3519424" y="386080"/>
                  <a:pt x="3901440" y="377952"/>
                </a:cubicBezTo>
                <a:lnTo>
                  <a:pt x="5035296" y="390144"/>
                </a:lnTo>
                <a:lnTo>
                  <a:pt x="6169152" y="414528"/>
                </a:lnTo>
                <a:lnTo>
                  <a:pt x="2182368" y="438912"/>
                </a:lnTo>
                <a:cubicBezTo>
                  <a:pt x="2059852" y="440628"/>
                  <a:pt x="1938775" y="466091"/>
                  <a:pt x="1816608" y="475488"/>
                </a:cubicBezTo>
                <a:cubicBezTo>
                  <a:pt x="1621731" y="490479"/>
                  <a:pt x="1426388" y="498708"/>
                  <a:pt x="1231392" y="512064"/>
                </a:cubicBezTo>
                <a:cubicBezTo>
                  <a:pt x="412798" y="568132"/>
                  <a:pt x="1330367" y="512697"/>
                  <a:pt x="719328" y="548640"/>
                </a:cubicBezTo>
                <a:lnTo>
                  <a:pt x="365760" y="597408"/>
                </a:lnTo>
                <a:cubicBezTo>
                  <a:pt x="333248" y="601472"/>
                  <a:pt x="235459" y="609770"/>
                  <a:pt x="268224" y="609600"/>
                </a:cubicBezTo>
                <a:lnTo>
                  <a:pt x="2718816" y="585216"/>
                </a:lnTo>
                <a:lnTo>
                  <a:pt x="3584448" y="560832"/>
                </a:lnTo>
                <a:cubicBezTo>
                  <a:pt x="3763340" y="554610"/>
                  <a:pt x="4120896" y="536448"/>
                  <a:pt x="4120896" y="536448"/>
                </a:cubicBezTo>
                <a:lnTo>
                  <a:pt x="5096256" y="548640"/>
                </a:lnTo>
                <a:cubicBezTo>
                  <a:pt x="5189799" y="550456"/>
                  <a:pt x="5283608" y="551205"/>
                  <a:pt x="5376672" y="560832"/>
                </a:cubicBezTo>
                <a:cubicBezTo>
                  <a:pt x="5402239" y="563477"/>
                  <a:pt x="5449824" y="585216"/>
                  <a:pt x="5449824" y="585216"/>
                </a:cubicBezTo>
                <a:cubicBezTo>
                  <a:pt x="5005825" y="643129"/>
                  <a:pt x="4885246" y="664500"/>
                  <a:pt x="4303776" y="682752"/>
                </a:cubicBezTo>
                <a:cubicBezTo>
                  <a:pt x="3686299" y="702135"/>
                  <a:pt x="3068320" y="699008"/>
                  <a:pt x="2450592" y="707136"/>
                </a:cubicBezTo>
                <a:cubicBezTo>
                  <a:pt x="2308352" y="715264"/>
                  <a:pt x="2166304" y="728129"/>
                  <a:pt x="2023872" y="731520"/>
                </a:cubicBezTo>
                <a:cubicBezTo>
                  <a:pt x="1654130" y="740323"/>
                  <a:pt x="544562" y="746129"/>
                  <a:pt x="914400" y="743712"/>
                </a:cubicBezTo>
                <a:lnTo>
                  <a:pt x="3889248" y="719328"/>
                </a:lnTo>
                <a:lnTo>
                  <a:pt x="4840224" y="694944"/>
                </a:lnTo>
                <a:cubicBezTo>
                  <a:pt x="4937840" y="693987"/>
                  <a:pt x="5228917" y="689890"/>
                  <a:pt x="5132832" y="707136"/>
                </a:cubicBezTo>
                <a:cubicBezTo>
                  <a:pt x="3605715" y="981234"/>
                  <a:pt x="2774102" y="875082"/>
                  <a:pt x="1011936" y="890016"/>
                </a:cubicBezTo>
                <a:cubicBezTo>
                  <a:pt x="1924035" y="963970"/>
                  <a:pt x="1676777" y="958339"/>
                  <a:pt x="3145536" y="902208"/>
                </a:cubicBezTo>
                <a:cubicBezTo>
                  <a:pt x="3224387" y="899195"/>
                  <a:pt x="3299968" y="869696"/>
                  <a:pt x="3377184" y="853440"/>
                </a:cubicBezTo>
                <a:cubicBezTo>
                  <a:pt x="3636070" y="698109"/>
                  <a:pt x="3435490" y="832249"/>
                  <a:pt x="2755392" y="829056"/>
                </a:cubicBezTo>
                <a:lnTo>
                  <a:pt x="841248" y="804672"/>
                </a:lnTo>
                <a:cubicBezTo>
                  <a:pt x="1870209" y="837864"/>
                  <a:pt x="986192" y="812600"/>
                  <a:pt x="3108960" y="829056"/>
                </a:cubicBezTo>
                <a:lnTo>
                  <a:pt x="4364736" y="841248"/>
                </a:lnTo>
                <a:cubicBezTo>
                  <a:pt x="4242816" y="849376"/>
                  <a:pt x="4121160" y="864318"/>
                  <a:pt x="3998976" y="865632"/>
                </a:cubicBezTo>
                <a:lnTo>
                  <a:pt x="963168" y="877824"/>
                </a:lnTo>
                <a:lnTo>
                  <a:pt x="2194560" y="902208"/>
                </a:lnTo>
                <a:lnTo>
                  <a:pt x="3730752" y="926592"/>
                </a:lnTo>
                <a:cubicBezTo>
                  <a:pt x="1203340" y="964315"/>
                  <a:pt x="5323689" y="900101"/>
                  <a:pt x="5376672" y="926592"/>
                </a:cubicBezTo>
                <a:cubicBezTo>
                  <a:pt x="5984014" y="1230263"/>
                  <a:pt x="4030589" y="1117221"/>
                  <a:pt x="3352800" y="1158240"/>
                </a:cubicBezTo>
                <a:cubicBezTo>
                  <a:pt x="2618515" y="1202678"/>
                  <a:pt x="1881632" y="1174496"/>
                  <a:pt x="1146048" y="1182624"/>
                </a:cubicBezTo>
                <a:cubicBezTo>
                  <a:pt x="1820672" y="1194816"/>
                  <a:pt x="2495632" y="1243720"/>
                  <a:pt x="3169920" y="1219200"/>
                </a:cubicBezTo>
                <a:lnTo>
                  <a:pt x="1816608" y="1158240"/>
                </a:lnTo>
                <a:lnTo>
                  <a:pt x="1584960" y="1146048"/>
                </a:lnTo>
                <a:lnTo>
                  <a:pt x="4011168" y="1231392"/>
                </a:lnTo>
                <a:lnTo>
                  <a:pt x="2097024" y="1194816"/>
                </a:lnTo>
                <a:cubicBezTo>
                  <a:pt x="4878047" y="1129380"/>
                  <a:pt x="1809364" y="1200205"/>
                  <a:pt x="1804416" y="1207008"/>
                </a:cubicBezTo>
                <a:cubicBezTo>
                  <a:pt x="1562237" y="1540005"/>
                  <a:pt x="2624295" y="1290594"/>
                  <a:pt x="3035808" y="1304544"/>
                </a:cubicBezTo>
                <a:cubicBezTo>
                  <a:pt x="3823813" y="1331256"/>
                  <a:pt x="4612598" y="1328928"/>
                  <a:pt x="5401056" y="1328928"/>
                </a:cubicBezTo>
                <a:cubicBezTo>
                  <a:pt x="5990392" y="1328928"/>
                  <a:pt x="4222496" y="1312672"/>
                  <a:pt x="3633216" y="1304544"/>
                </a:cubicBezTo>
                <a:lnTo>
                  <a:pt x="1304544" y="1231392"/>
                </a:lnTo>
                <a:cubicBezTo>
                  <a:pt x="1271799" y="1230240"/>
                  <a:pt x="1174284" y="1217569"/>
                  <a:pt x="1207008" y="1219200"/>
                </a:cubicBezTo>
                <a:cubicBezTo>
                  <a:pt x="2462908" y="1281786"/>
                  <a:pt x="6231788" y="1418226"/>
                  <a:pt x="4974336" y="1414272"/>
                </a:cubicBezTo>
                <a:lnTo>
                  <a:pt x="1097280" y="1402080"/>
                </a:lnTo>
                <a:lnTo>
                  <a:pt x="1755648" y="1414272"/>
                </a:lnTo>
                <a:cubicBezTo>
                  <a:pt x="4288075" y="1505531"/>
                  <a:pt x="4685192" y="1546527"/>
                  <a:pt x="1755648" y="1426464"/>
                </a:cubicBezTo>
                <a:cubicBezTo>
                  <a:pt x="1568817" y="1418807"/>
                  <a:pt x="2129544" y="1434240"/>
                  <a:pt x="2316480" y="1438656"/>
                </a:cubicBezTo>
                <a:lnTo>
                  <a:pt x="4852416" y="1499616"/>
                </a:lnTo>
                <a:cubicBezTo>
                  <a:pt x="6023486" y="1606077"/>
                  <a:pt x="5168211" y="1521782"/>
                  <a:pt x="2414016" y="1475232"/>
                </a:cubicBezTo>
                <a:lnTo>
                  <a:pt x="792480" y="1450848"/>
                </a:lnTo>
                <a:cubicBezTo>
                  <a:pt x="1320804" y="1421497"/>
                  <a:pt x="1174549" y="1423888"/>
                  <a:pt x="2084832" y="1463040"/>
                </a:cubicBezTo>
                <a:lnTo>
                  <a:pt x="4413504" y="1584960"/>
                </a:lnTo>
                <a:cubicBezTo>
                  <a:pt x="4519111" y="1590313"/>
                  <a:pt x="4624832" y="1593088"/>
                  <a:pt x="4730496" y="1597152"/>
                </a:cubicBezTo>
                <a:cubicBezTo>
                  <a:pt x="4129024" y="1641856"/>
                  <a:pt x="3245739" y="1219810"/>
                  <a:pt x="2926080" y="1731264"/>
                </a:cubicBezTo>
                <a:cubicBezTo>
                  <a:pt x="2628645" y="2207161"/>
                  <a:pt x="5156918" y="1911665"/>
                  <a:pt x="4608576" y="1792224"/>
                </a:cubicBezTo>
                <a:cubicBezTo>
                  <a:pt x="3513415" y="1553674"/>
                  <a:pt x="1291094" y="1436908"/>
                  <a:pt x="0" y="1353312"/>
                </a:cubicBezTo>
                <a:cubicBezTo>
                  <a:pt x="948676" y="1305878"/>
                  <a:pt x="432191" y="1327184"/>
                  <a:pt x="2450592" y="1353312"/>
                </a:cubicBezTo>
                <a:cubicBezTo>
                  <a:pt x="2970883" y="1360047"/>
                  <a:pt x="3490976" y="1377696"/>
                  <a:pt x="4011168" y="1389888"/>
                </a:cubicBezTo>
                <a:cubicBezTo>
                  <a:pt x="3210560" y="1393952"/>
                  <a:pt x="2408683" y="1356834"/>
                  <a:pt x="1609344" y="1402080"/>
                </a:cubicBezTo>
                <a:lnTo>
                  <a:pt x="2718816" y="1463040"/>
                </a:lnTo>
                <a:cubicBezTo>
                  <a:pt x="3173794" y="1480970"/>
                  <a:pt x="3629152" y="1487424"/>
                  <a:pt x="4084320" y="1499616"/>
                </a:cubicBezTo>
                <a:lnTo>
                  <a:pt x="2157984" y="1597152"/>
                </a:lnTo>
                <a:cubicBezTo>
                  <a:pt x="2040194" y="1602821"/>
                  <a:pt x="1689575" y="1582548"/>
                  <a:pt x="1804416" y="1609344"/>
                </a:cubicBezTo>
                <a:cubicBezTo>
                  <a:pt x="2259875" y="1715618"/>
                  <a:pt x="3355899" y="1691075"/>
                  <a:pt x="3706368" y="1694688"/>
                </a:cubicBezTo>
                <a:cubicBezTo>
                  <a:pt x="3694176" y="1702816"/>
                  <a:pt x="3684400" y="1717931"/>
                  <a:pt x="3669792" y="1719072"/>
                </a:cubicBezTo>
                <a:cubicBezTo>
                  <a:pt x="1741743" y="1869701"/>
                  <a:pt x="1337341" y="1775674"/>
                  <a:pt x="4072128" y="1914144"/>
                </a:cubicBezTo>
                <a:cubicBezTo>
                  <a:pt x="3665728" y="1926336"/>
                  <a:pt x="3258968" y="1929718"/>
                  <a:pt x="2852928" y="1950720"/>
                </a:cubicBezTo>
                <a:cubicBezTo>
                  <a:pt x="2786859" y="1954137"/>
                  <a:pt x="2591762" y="1984404"/>
                  <a:pt x="2657856" y="1987296"/>
                </a:cubicBezTo>
                <a:cubicBezTo>
                  <a:pt x="3372621" y="2018567"/>
                  <a:pt x="5518951" y="2050485"/>
                  <a:pt x="4803648" y="2036064"/>
                </a:cubicBezTo>
                <a:lnTo>
                  <a:pt x="1780032" y="1975104"/>
                </a:lnTo>
                <a:cubicBezTo>
                  <a:pt x="1792224" y="1987296"/>
                  <a:pt x="1799378" y="2011022"/>
                  <a:pt x="1816608" y="2011680"/>
                </a:cubicBezTo>
                <a:cubicBezTo>
                  <a:pt x="3260559" y="2066793"/>
                  <a:pt x="5203917" y="1997403"/>
                  <a:pt x="1072896" y="2084832"/>
                </a:cubicBezTo>
                <a:cubicBezTo>
                  <a:pt x="610986" y="2142571"/>
                  <a:pt x="912319" y="2100090"/>
                  <a:pt x="2084832" y="2121408"/>
                </a:cubicBezTo>
                <a:lnTo>
                  <a:pt x="2987040" y="2133600"/>
                </a:lnTo>
                <a:cubicBezTo>
                  <a:pt x="2576777" y="2118405"/>
                  <a:pt x="2166126" y="2116590"/>
                  <a:pt x="1755648" y="2109216"/>
                </a:cubicBezTo>
                <a:lnTo>
                  <a:pt x="950976" y="2097024"/>
                </a:lnTo>
                <a:cubicBezTo>
                  <a:pt x="1434402" y="2115266"/>
                  <a:pt x="1918208" y="2121408"/>
                  <a:pt x="2401824" y="2133600"/>
                </a:cubicBezTo>
                <a:cubicBezTo>
                  <a:pt x="2600960" y="2145792"/>
                  <a:pt x="2801013" y="2147522"/>
                  <a:pt x="2999232" y="2170176"/>
                </a:cubicBezTo>
                <a:cubicBezTo>
                  <a:pt x="3055904" y="2176653"/>
                  <a:pt x="2771507" y="2183020"/>
                  <a:pt x="2828544" y="2182368"/>
                </a:cubicBezTo>
                <a:lnTo>
                  <a:pt x="5132832" y="2145792"/>
                </a:lnTo>
                <a:lnTo>
                  <a:pt x="1780032" y="2121408"/>
                </a:lnTo>
                <a:cubicBezTo>
                  <a:pt x="1645869" y="2119745"/>
                  <a:pt x="2048194" y="2109216"/>
                  <a:pt x="2182368" y="2109216"/>
                </a:cubicBezTo>
                <a:lnTo>
                  <a:pt x="3840480" y="2121408"/>
                </a:lnTo>
                <a:cubicBezTo>
                  <a:pt x="1984516" y="2286383"/>
                  <a:pt x="3499002" y="2177336"/>
                  <a:pt x="1475232" y="2243328"/>
                </a:cubicBezTo>
                <a:cubicBezTo>
                  <a:pt x="1426321" y="2244923"/>
                  <a:pt x="1572904" y="2250068"/>
                  <a:pt x="1621536" y="2255520"/>
                </a:cubicBezTo>
                <a:lnTo>
                  <a:pt x="4194048" y="2548128"/>
                </a:lnTo>
                <a:cubicBezTo>
                  <a:pt x="4469661" y="2576776"/>
                  <a:pt x="5297292" y="2649138"/>
                  <a:pt x="5023104" y="2609088"/>
                </a:cubicBezTo>
                <a:cubicBezTo>
                  <a:pt x="1227683" y="2054701"/>
                  <a:pt x="-510824" y="2044763"/>
                  <a:pt x="1572768" y="2084832"/>
                </a:cubicBezTo>
                <a:lnTo>
                  <a:pt x="3767328" y="2243328"/>
                </a:lnTo>
                <a:cubicBezTo>
                  <a:pt x="4101759" y="2272686"/>
                  <a:pt x="5072068" y="2224950"/>
                  <a:pt x="4767072" y="2365248"/>
                </a:cubicBezTo>
                <a:cubicBezTo>
                  <a:pt x="4277356" y="2590517"/>
                  <a:pt x="3694176" y="2470912"/>
                  <a:pt x="3157728" y="2523744"/>
                </a:cubicBezTo>
                <a:cubicBezTo>
                  <a:pt x="3291840" y="2552192"/>
                  <a:pt x="3697154" y="2607782"/>
                  <a:pt x="3560064" y="2609088"/>
                </a:cubicBezTo>
                <a:cubicBezTo>
                  <a:pt x="1160591" y="2631940"/>
                  <a:pt x="1514133" y="2667701"/>
                  <a:pt x="316992" y="2511552"/>
                </a:cubicBezTo>
                <a:cubicBezTo>
                  <a:pt x="1337056" y="2507488"/>
                  <a:pt x="2357544" y="2469662"/>
                  <a:pt x="3377184" y="2499360"/>
                </a:cubicBezTo>
                <a:cubicBezTo>
                  <a:pt x="3616272" y="2506324"/>
                  <a:pt x="3847063" y="2590933"/>
                  <a:pt x="4084320" y="2621280"/>
                </a:cubicBezTo>
                <a:cubicBezTo>
                  <a:pt x="4197264" y="2635726"/>
                  <a:pt x="4539531" y="2636059"/>
                  <a:pt x="4425696" y="2633472"/>
                </a:cubicBezTo>
                <a:lnTo>
                  <a:pt x="3547872" y="2609088"/>
                </a:lnTo>
                <a:cubicBezTo>
                  <a:pt x="2718816" y="2556256"/>
                  <a:pt x="252905" y="2256720"/>
                  <a:pt x="1060704" y="2450592"/>
                </a:cubicBezTo>
                <a:cubicBezTo>
                  <a:pt x="1968772" y="2668528"/>
                  <a:pt x="2921994" y="2605294"/>
                  <a:pt x="3852672" y="2682240"/>
                </a:cubicBezTo>
                <a:lnTo>
                  <a:pt x="4157472" y="2706624"/>
                </a:lnTo>
                <a:cubicBezTo>
                  <a:pt x="2227040" y="2721360"/>
                  <a:pt x="1823070" y="2700230"/>
                  <a:pt x="4169664" y="2779776"/>
                </a:cubicBezTo>
                <a:cubicBezTo>
                  <a:pt x="4673883" y="2796868"/>
                  <a:pt x="5980276" y="2804102"/>
                  <a:pt x="3450336" y="2779776"/>
                </a:cubicBezTo>
                <a:cubicBezTo>
                  <a:pt x="3803904" y="2775712"/>
                  <a:pt x="4820862" y="2937986"/>
                  <a:pt x="4511040" y="2767584"/>
                </a:cubicBezTo>
                <a:cubicBezTo>
                  <a:pt x="4277527" y="2639152"/>
                  <a:pt x="2321796" y="2627423"/>
                  <a:pt x="2023872" y="2621280"/>
                </a:cubicBezTo>
                <a:cubicBezTo>
                  <a:pt x="2336800" y="2641600"/>
                  <a:pt x="2651425" y="2643869"/>
                  <a:pt x="2962656" y="2682240"/>
                </a:cubicBezTo>
                <a:cubicBezTo>
                  <a:pt x="2985473" y="2685053"/>
                  <a:pt x="2936850" y="2729888"/>
                  <a:pt x="2913888" y="2731008"/>
                </a:cubicBezTo>
                <a:cubicBezTo>
                  <a:pt x="2430778" y="2754574"/>
                  <a:pt x="1946656" y="2747264"/>
                  <a:pt x="1463040" y="2755392"/>
                </a:cubicBezTo>
                <a:cubicBezTo>
                  <a:pt x="1796288" y="2763520"/>
                  <a:pt x="2133398" y="2728538"/>
                  <a:pt x="2462784" y="2779776"/>
                </a:cubicBezTo>
                <a:cubicBezTo>
                  <a:pt x="2612716" y="2803099"/>
                  <a:pt x="1867375" y="2793837"/>
                  <a:pt x="2011680" y="2840736"/>
                </a:cubicBezTo>
                <a:cubicBezTo>
                  <a:pt x="2310887" y="2937978"/>
                  <a:pt x="2637897" y="2902457"/>
                  <a:pt x="2950464" y="2938272"/>
                </a:cubicBezTo>
                <a:cubicBezTo>
                  <a:pt x="3028128" y="2947171"/>
                  <a:pt x="3104896" y="2962656"/>
                  <a:pt x="3182112" y="2974848"/>
                </a:cubicBezTo>
                <a:cubicBezTo>
                  <a:pt x="2657850" y="3003186"/>
                  <a:pt x="2580652" y="2990879"/>
                  <a:pt x="2950464" y="3011424"/>
                </a:cubicBezTo>
              </a:path>
            </a:pathLst>
          </a:custGeom>
          <a:noFill/>
          <a:ln w="2159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05064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Descriptores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personales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8752A98A-ABAA-403E-A1E3-DA0AA7F232EB}"/>
              </a:ext>
            </a:extLst>
          </p:cNvPr>
          <p:cNvSpPr/>
          <p:nvPr/>
        </p:nvSpPr>
        <p:spPr>
          <a:xfrm>
            <a:off x="260648" y="2072680"/>
            <a:ext cx="6336704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¿Podrías mencionar 3 aspectos que </a:t>
            </a:r>
            <a:r>
              <a:rPr lang="es-ES_tradnl" sz="2400" b="1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te diferencian de los demás</a:t>
            </a:r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 en tu contexto de rendimiento y que crees que son los más relevantes (en tu caso)?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6219F-DA0E-44B0-9126-2D4B76517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93" y="3955879"/>
            <a:ext cx="2926334" cy="2560542"/>
          </a:xfrm>
          <a:prstGeom prst="rect">
            <a:avLst/>
          </a:prstGeom>
        </p:spPr>
      </p:pic>
      <p:sp>
        <p:nvSpPr>
          <p:cNvPr id="10" name="Google Shape;105;p13">
            <a:extLst>
              <a:ext uri="{FF2B5EF4-FFF2-40B4-BE49-F238E27FC236}">
                <a16:creationId xmlns:a16="http://schemas.microsoft.com/office/drawing/2014/main" id="{F811A7C9-9D21-44C5-BF2C-CAD834C9D272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168B2B-9131-4220-B3D5-A62155030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12" name="Google Shape;114;p14">
            <a:extLst>
              <a:ext uri="{FF2B5EF4-FFF2-40B4-BE49-F238E27FC236}">
                <a16:creationId xmlns:a16="http://schemas.microsoft.com/office/drawing/2014/main" id="{2D487EF8-8405-461C-9E2B-2602BA4CCE91}"/>
              </a:ext>
            </a:extLst>
          </p:cNvPr>
          <p:cNvSpPr/>
          <p:nvPr/>
        </p:nvSpPr>
        <p:spPr>
          <a:xfrm>
            <a:off x="260648" y="7245442"/>
            <a:ext cx="6336704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En comparación con mis compañero/as de equipo (otras personas), soy más / menos ...</a:t>
            </a:r>
            <a:endParaRPr lang="es-ES_tradnl" sz="2000" dirty="0">
              <a:latin typeface="Century"/>
              <a:cs typeface="Century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Una cosa que me hace especial es ...</a:t>
            </a:r>
            <a:endParaRPr lang="es-ES_tradnl" sz="2000" dirty="0">
              <a:latin typeface="Century"/>
              <a:cs typeface="Century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Soy más / menos ... comparado con la mayoría de los demás.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C38C0-B6E8-47D9-A437-678CCDE5F6B7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724BEE-7028-486B-AEB3-C16268B3FCC9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E2929-A493-42A1-BDA6-F7A3C2895BF4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61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4B45786-A9D6-45D3-AD23-BBBAB89A13BC}"/>
              </a:ext>
            </a:extLst>
          </p:cNvPr>
          <p:cNvSpPr/>
          <p:nvPr/>
        </p:nvSpPr>
        <p:spPr>
          <a:xfrm>
            <a:off x="1412776" y="3627308"/>
            <a:ext cx="4320480" cy="3011424"/>
          </a:xfrm>
          <a:custGeom>
            <a:avLst/>
            <a:gdLst>
              <a:gd name="connsiteX0" fmla="*/ 1097280 w 6169152"/>
              <a:gd name="connsiteY0" fmla="*/ 85344 h 3011424"/>
              <a:gd name="connsiteX1" fmla="*/ 3584448 w 6169152"/>
              <a:gd name="connsiteY1" fmla="*/ 24384 h 3011424"/>
              <a:gd name="connsiteX2" fmla="*/ 3950208 w 6169152"/>
              <a:gd name="connsiteY2" fmla="*/ 0 h 3011424"/>
              <a:gd name="connsiteX3" fmla="*/ 4754880 w 6169152"/>
              <a:gd name="connsiteY3" fmla="*/ 36576 h 3011424"/>
              <a:gd name="connsiteX4" fmla="*/ 4986528 w 6169152"/>
              <a:gd name="connsiteY4" fmla="*/ 48768 h 3011424"/>
              <a:gd name="connsiteX5" fmla="*/ 5327904 w 6169152"/>
              <a:gd name="connsiteY5" fmla="*/ 60960 h 3011424"/>
              <a:gd name="connsiteX6" fmla="*/ 3194304 w 6169152"/>
              <a:gd name="connsiteY6" fmla="*/ 121920 h 3011424"/>
              <a:gd name="connsiteX7" fmla="*/ 3048000 w 6169152"/>
              <a:gd name="connsiteY7" fmla="*/ 146304 h 3011424"/>
              <a:gd name="connsiteX8" fmla="*/ 2218944 w 6169152"/>
              <a:gd name="connsiteY8" fmla="*/ 231648 h 3011424"/>
              <a:gd name="connsiteX9" fmla="*/ 1133856 w 6169152"/>
              <a:gd name="connsiteY9" fmla="*/ 280416 h 3011424"/>
              <a:gd name="connsiteX10" fmla="*/ 1255776 w 6169152"/>
              <a:gd name="connsiteY10" fmla="*/ 292608 h 3011424"/>
              <a:gd name="connsiteX11" fmla="*/ 5462016 w 6169152"/>
              <a:gd name="connsiteY11" fmla="*/ 280416 h 3011424"/>
              <a:gd name="connsiteX12" fmla="*/ 4974336 w 6169152"/>
              <a:gd name="connsiteY12" fmla="*/ 292608 h 3011424"/>
              <a:gd name="connsiteX13" fmla="*/ 1706880 w 6169152"/>
              <a:gd name="connsiteY13" fmla="*/ 341376 h 3011424"/>
              <a:gd name="connsiteX14" fmla="*/ 1450848 w 6169152"/>
              <a:gd name="connsiteY14" fmla="*/ 390144 h 3011424"/>
              <a:gd name="connsiteX15" fmla="*/ 963168 w 6169152"/>
              <a:gd name="connsiteY15" fmla="*/ 451104 h 3011424"/>
              <a:gd name="connsiteX16" fmla="*/ 804672 w 6169152"/>
              <a:gd name="connsiteY16" fmla="*/ 487680 h 3011424"/>
              <a:gd name="connsiteX17" fmla="*/ 816864 w 6169152"/>
              <a:gd name="connsiteY17" fmla="*/ 487680 h 3011424"/>
              <a:gd name="connsiteX18" fmla="*/ 2755392 w 6169152"/>
              <a:gd name="connsiteY18" fmla="*/ 402336 h 3011424"/>
              <a:gd name="connsiteX19" fmla="*/ 3901440 w 6169152"/>
              <a:gd name="connsiteY19" fmla="*/ 377952 h 3011424"/>
              <a:gd name="connsiteX20" fmla="*/ 5035296 w 6169152"/>
              <a:gd name="connsiteY20" fmla="*/ 390144 h 3011424"/>
              <a:gd name="connsiteX21" fmla="*/ 6169152 w 6169152"/>
              <a:gd name="connsiteY21" fmla="*/ 414528 h 3011424"/>
              <a:gd name="connsiteX22" fmla="*/ 2182368 w 6169152"/>
              <a:gd name="connsiteY22" fmla="*/ 438912 h 3011424"/>
              <a:gd name="connsiteX23" fmla="*/ 1816608 w 6169152"/>
              <a:gd name="connsiteY23" fmla="*/ 475488 h 3011424"/>
              <a:gd name="connsiteX24" fmla="*/ 1231392 w 6169152"/>
              <a:gd name="connsiteY24" fmla="*/ 512064 h 3011424"/>
              <a:gd name="connsiteX25" fmla="*/ 719328 w 6169152"/>
              <a:gd name="connsiteY25" fmla="*/ 548640 h 3011424"/>
              <a:gd name="connsiteX26" fmla="*/ 365760 w 6169152"/>
              <a:gd name="connsiteY26" fmla="*/ 597408 h 3011424"/>
              <a:gd name="connsiteX27" fmla="*/ 268224 w 6169152"/>
              <a:gd name="connsiteY27" fmla="*/ 609600 h 3011424"/>
              <a:gd name="connsiteX28" fmla="*/ 2718816 w 6169152"/>
              <a:gd name="connsiteY28" fmla="*/ 585216 h 3011424"/>
              <a:gd name="connsiteX29" fmla="*/ 3584448 w 6169152"/>
              <a:gd name="connsiteY29" fmla="*/ 560832 h 3011424"/>
              <a:gd name="connsiteX30" fmla="*/ 4120896 w 6169152"/>
              <a:gd name="connsiteY30" fmla="*/ 536448 h 3011424"/>
              <a:gd name="connsiteX31" fmla="*/ 5096256 w 6169152"/>
              <a:gd name="connsiteY31" fmla="*/ 548640 h 3011424"/>
              <a:gd name="connsiteX32" fmla="*/ 5376672 w 6169152"/>
              <a:gd name="connsiteY32" fmla="*/ 560832 h 3011424"/>
              <a:gd name="connsiteX33" fmla="*/ 5449824 w 6169152"/>
              <a:gd name="connsiteY33" fmla="*/ 585216 h 3011424"/>
              <a:gd name="connsiteX34" fmla="*/ 4303776 w 6169152"/>
              <a:gd name="connsiteY34" fmla="*/ 682752 h 3011424"/>
              <a:gd name="connsiteX35" fmla="*/ 2450592 w 6169152"/>
              <a:gd name="connsiteY35" fmla="*/ 707136 h 3011424"/>
              <a:gd name="connsiteX36" fmla="*/ 2023872 w 6169152"/>
              <a:gd name="connsiteY36" fmla="*/ 731520 h 3011424"/>
              <a:gd name="connsiteX37" fmla="*/ 914400 w 6169152"/>
              <a:gd name="connsiteY37" fmla="*/ 743712 h 3011424"/>
              <a:gd name="connsiteX38" fmla="*/ 3889248 w 6169152"/>
              <a:gd name="connsiteY38" fmla="*/ 719328 h 3011424"/>
              <a:gd name="connsiteX39" fmla="*/ 4840224 w 6169152"/>
              <a:gd name="connsiteY39" fmla="*/ 694944 h 3011424"/>
              <a:gd name="connsiteX40" fmla="*/ 5132832 w 6169152"/>
              <a:gd name="connsiteY40" fmla="*/ 707136 h 3011424"/>
              <a:gd name="connsiteX41" fmla="*/ 1011936 w 6169152"/>
              <a:gd name="connsiteY41" fmla="*/ 890016 h 3011424"/>
              <a:gd name="connsiteX42" fmla="*/ 3145536 w 6169152"/>
              <a:gd name="connsiteY42" fmla="*/ 902208 h 3011424"/>
              <a:gd name="connsiteX43" fmla="*/ 3377184 w 6169152"/>
              <a:gd name="connsiteY43" fmla="*/ 853440 h 3011424"/>
              <a:gd name="connsiteX44" fmla="*/ 2755392 w 6169152"/>
              <a:gd name="connsiteY44" fmla="*/ 829056 h 3011424"/>
              <a:gd name="connsiteX45" fmla="*/ 841248 w 6169152"/>
              <a:gd name="connsiteY45" fmla="*/ 804672 h 3011424"/>
              <a:gd name="connsiteX46" fmla="*/ 3108960 w 6169152"/>
              <a:gd name="connsiteY46" fmla="*/ 829056 h 3011424"/>
              <a:gd name="connsiteX47" fmla="*/ 4364736 w 6169152"/>
              <a:gd name="connsiteY47" fmla="*/ 841248 h 3011424"/>
              <a:gd name="connsiteX48" fmla="*/ 3998976 w 6169152"/>
              <a:gd name="connsiteY48" fmla="*/ 865632 h 3011424"/>
              <a:gd name="connsiteX49" fmla="*/ 963168 w 6169152"/>
              <a:gd name="connsiteY49" fmla="*/ 877824 h 3011424"/>
              <a:gd name="connsiteX50" fmla="*/ 2194560 w 6169152"/>
              <a:gd name="connsiteY50" fmla="*/ 902208 h 3011424"/>
              <a:gd name="connsiteX51" fmla="*/ 3730752 w 6169152"/>
              <a:gd name="connsiteY51" fmla="*/ 926592 h 3011424"/>
              <a:gd name="connsiteX52" fmla="*/ 5376672 w 6169152"/>
              <a:gd name="connsiteY52" fmla="*/ 926592 h 3011424"/>
              <a:gd name="connsiteX53" fmla="*/ 3352800 w 6169152"/>
              <a:gd name="connsiteY53" fmla="*/ 1158240 h 3011424"/>
              <a:gd name="connsiteX54" fmla="*/ 1146048 w 6169152"/>
              <a:gd name="connsiteY54" fmla="*/ 1182624 h 3011424"/>
              <a:gd name="connsiteX55" fmla="*/ 3169920 w 6169152"/>
              <a:gd name="connsiteY55" fmla="*/ 1219200 h 3011424"/>
              <a:gd name="connsiteX56" fmla="*/ 1816608 w 6169152"/>
              <a:gd name="connsiteY56" fmla="*/ 1158240 h 3011424"/>
              <a:gd name="connsiteX57" fmla="*/ 1584960 w 6169152"/>
              <a:gd name="connsiteY57" fmla="*/ 1146048 h 3011424"/>
              <a:gd name="connsiteX58" fmla="*/ 4011168 w 6169152"/>
              <a:gd name="connsiteY58" fmla="*/ 1231392 h 3011424"/>
              <a:gd name="connsiteX59" fmla="*/ 2097024 w 6169152"/>
              <a:gd name="connsiteY59" fmla="*/ 1194816 h 3011424"/>
              <a:gd name="connsiteX60" fmla="*/ 1804416 w 6169152"/>
              <a:gd name="connsiteY60" fmla="*/ 1207008 h 3011424"/>
              <a:gd name="connsiteX61" fmla="*/ 3035808 w 6169152"/>
              <a:gd name="connsiteY61" fmla="*/ 1304544 h 3011424"/>
              <a:gd name="connsiteX62" fmla="*/ 5401056 w 6169152"/>
              <a:gd name="connsiteY62" fmla="*/ 1328928 h 3011424"/>
              <a:gd name="connsiteX63" fmla="*/ 3633216 w 6169152"/>
              <a:gd name="connsiteY63" fmla="*/ 1304544 h 3011424"/>
              <a:gd name="connsiteX64" fmla="*/ 1304544 w 6169152"/>
              <a:gd name="connsiteY64" fmla="*/ 1231392 h 3011424"/>
              <a:gd name="connsiteX65" fmla="*/ 1207008 w 6169152"/>
              <a:gd name="connsiteY65" fmla="*/ 1219200 h 3011424"/>
              <a:gd name="connsiteX66" fmla="*/ 4974336 w 6169152"/>
              <a:gd name="connsiteY66" fmla="*/ 1414272 h 3011424"/>
              <a:gd name="connsiteX67" fmla="*/ 1097280 w 6169152"/>
              <a:gd name="connsiteY67" fmla="*/ 1402080 h 3011424"/>
              <a:gd name="connsiteX68" fmla="*/ 1755648 w 6169152"/>
              <a:gd name="connsiteY68" fmla="*/ 1414272 h 3011424"/>
              <a:gd name="connsiteX69" fmla="*/ 1755648 w 6169152"/>
              <a:gd name="connsiteY69" fmla="*/ 1426464 h 3011424"/>
              <a:gd name="connsiteX70" fmla="*/ 2316480 w 6169152"/>
              <a:gd name="connsiteY70" fmla="*/ 1438656 h 3011424"/>
              <a:gd name="connsiteX71" fmla="*/ 4852416 w 6169152"/>
              <a:gd name="connsiteY71" fmla="*/ 1499616 h 3011424"/>
              <a:gd name="connsiteX72" fmla="*/ 2414016 w 6169152"/>
              <a:gd name="connsiteY72" fmla="*/ 1475232 h 3011424"/>
              <a:gd name="connsiteX73" fmla="*/ 792480 w 6169152"/>
              <a:gd name="connsiteY73" fmla="*/ 1450848 h 3011424"/>
              <a:gd name="connsiteX74" fmla="*/ 2084832 w 6169152"/>
              <a:gd name="connsiteY74" fmla="*/ 1463040 h 3011424"/>
              <a:gd name="connsiteX75" fmla="*/ 4413504 w 6169152"/>
              <a:gd name="connsiteY75" fmla="*/ 1584960 h 3011424"/>
              <a:gd name="connsiteX76" fmla="*/ 4730496 w 6169152"/>
              <a:gd name="connsiteY76" fmla="*/ 1597152 h 3011424"/>
              <a:gd name="connsiteX77" fmla="*/ 2926080 w 6169152"/>
              <a:gd name="connsiteY77" fmla="*/ 1731264 h 3011424"/>
              <a:gd name="connsiteX78" fmla="*/ 4608576 w 6169152"/>
              <a:gd name="connsiteY78" fmla="*/ 1792224 h 3011424"/>
              <a:gd name="connsiteX79" fmla="*/ 0 w 6169152"/>
              <a:gd name="connsiteY79" fmla="*/ 1353312 h 3011424"/>
              <a:gd name="connsiteX80" fmla="*/ 2450592 w 6169152"/>
              <a:gd name="connsiteY80" fmla="*/ 1353312 h 3011424"/>
              <a:gd name="connsiteX81" fmla="*/ 4011168 w 6169152"/>
              <a:gd name="connsiteY81" fmla="*/ 1389888 h 3011424"/>
              <a:gd name="connsiteX82" fmla="*/ 1609344 w 6169152"/>
              <a:gd name="connsiteY82" fmla="*/ 1402080 h 3011424"/>
              <a:gd name="connsiteX83" fmla="*/ 2718816 w 6169152"/>
              <a:gd name="connsiteY83" fmla="*/ 1463040 h 3011424"/>
              <a:gd name="connsiteX84" fmla="*/ 4084320 w 6169152"/>
              <a:gd name="connsiteY84" fmla="*/ 1499616 h 3011424"/>
              <a:gd name="connsiteX85" fmla="*/ 2157984 w 6169152"/>
              <a:gd name="connsiteY85" fmla="*/ 1597152 h 3011424"/>
              <a:gd name="connsiteX86" fmla="*/ 1804416 w 6169152"/>
              <a:gd name="connsiteY86" fmla="*/ 1609344 h 3011424"/>
              <a:gd name="connsiteX87" fmla="*/ 3706368 w 6169152"/>
              <a:gd name="connsiteY87" fmla="*/ 1694688 h 3011424"/>
              <a:gd name="connsiteX88" fmla="*/ 3669792 w 6169152"/>
              <a:gd name="connsiteY88" fmla="*/ 1719072 h 3011424"/>
              <a:gd name="connsiteX89" fmla="*/ 4072128 w 6169152"/>
              <a:gd name="connsiteY89" fmla="*/ 1914144 h 3011424"/>
              <a:gd name="connsiteX90" fmla="*/ 2852928 w 6169152"/>
              <a:gd name="connsiteY90" fmla="*/ 1950720 h 3011424"/>
              <a:gd name="connsiteX91" fmla="*/ 2657856 w 6169152"/>
              <a:gd name="connsiteY91" fmla="*/ 1987296 h 3011424"/>
              <a:gd name="connsiteX92" fmla="*/ 4803648 w 6169152"/>
              <a:gd name="connsiteY92" fmla="*/ 2036064 h 3011424"/>
              <a:gd name="connsiteX93" fmla="*/ 1780032 w 6169152"/>
              <a:gd name="connsiteY93" fmla="*/ 1975104 h 3011424"/>
              <a:gd name="connsiteX94" fmla="*/ 1816608 w 6169152"/>
              <a:gd name="connsiteY94" fmla="*/ 2011680 h 3011424"/>
              <a:gd name="connsiteX95" fmla="*/ 1072896 w 6169152"/>
              <a:gd name="connsiteY95" fmla="*/ 2084832 h 3011424"/>
              <a:gd name="connsiteX96" fmla="*/ 2084832 w 6169152"/>
              <a:gd name="connsiteY96" fmla="*/ 2121408 h 3011424"/>
              <a:gd name="connsiteX97" fmla="*/ 2987040 w 6169152"/>
              <a:gd name="connsiteY97" fmla="*/ 2133600 h 3011424"/>
              <a:gd name="connsiteX98" fmla="*/ 1755648 w 6169152"/>
              <a:gd name="connsiteY98" fmla="*/ 2109216 h 3011424"/>
              <a:gd name="connsiteX99" fmla="*/ 950976 w 6169152"/>
              <a:gd name="connsiteY99" fmla="*/ 2097024 h 3011424"/>
              <a:gd name="connsiteX100" fmla="*/ 2401824 w 6169152"/>
              <a:gd name="connsiteY100" fmla="*/ 2133600 h 3011424"/>
              <a:gd name="connsiteX101" fmla="*/ 2999232 w 6169152"/>
              <a:gd name="connsiteY101" fmla="*/ 2170176 h 3011424"/>
              <a:gd name="connsiteX102" fmla="*/ 2828544 w 6169152"/>
              <a:gd name="connsiteY102" fmla="*/ 2182368 h 3011424"/>
              <a:gd name="connsiteX103" fmla="*/ 5132832 w 6169152"/>
              <a:gd name="connsiteY103" fmla="*/ 2145792 h 3011424"/>
              <a:gd name="connsiteX104" fmla="*/ 1780032 w 6169152"/>
              <a:gd name="connsiteY104" fmla="*/ 2121408 h 3011424"/>
              <a:gd name="connsiteX105" fmla="*/ 2182368 w 6169152"/>
              <a:gd name="connsiteY105" fmla="*/ 2109216 h 3011424"/>
              <a:gd name="connsiteX106" fmla="*/ 3840480 w 6169152"/>
              <a:gd name="connsiteY106" fmla="*/ 2121408 h 3011424"/>
              <a:gd name="connsiteX107" fmla="*/ 1475232 w 6169152"/>
              <a:gd name="connsiteY107" fmla="*/ 2243328 h 3011424"/>
              <a:gd name="connsiteX108" fmla="*/ 1621536 w 6169152"/>
              <a:gd name="connsiteY108" fmla="*/ 2255520 h 3011424"/>
              <a:gd name="connsiteX109" fmla="*/ 4194048 w 6169152"/>
              <a:gd name="connsiteY109" fmla="*/ 2548128 h 3011424"/>
              <a:gd name="connsiteX110" fmla="*/ 5023104 w 6169152"/>
              <a:gd name="connsiteY110" fmla="*/ 2609088 h 3011424"/>
              <a:gd name="connsiteX111" fmla="*/ 1572768 w 6169152"/>
              <a:gd name="connsiteY111" fmla="*/ 2084832 h 3011424"/>
              <a:gd name="connsiteX112" fmla="*/ 3767328 w 6169152"/>
              <a:gd name="connsiteY112" fmla="*/ 2243328 h 3011424"/>
              <a:gd name="connsiteX113" fmla="*/ 4767072 w 6169152"/>
              <a:gd name="connsiteY113" fmla="*/ 2365248 h 3011424"/>
              <a:gd name="connsiteX114" fmla="*/ 3157728 w 6169152"/>
              <a:gd name="connsiteY114" fmla="*/ 2523744 h 3011424"/>
              <a:gd name="connsiteX115" fmla="*/ 3560064 w 6169152"/>
              <a:gd name="connsiteY115" fmla="*/ 2609088 h 3011424"/>
              <a:gd name="connsiteX116" fmla="*/ 316992 w 6169152"/>
              <a:gd name="connsiteY116" fmla="*/ 2511552 h 3011424"/>
              <a:gd name="connsiteX117" fmla="*/ 3377184 w 6169152"/>
              <a:gd name="connsiteY117" fmla="*/ 2499360 h 3011424"/>
              <a:gd name="connsiteX118" fmla="*/ 4084320 w 6169152"/>
              <a:gd name="connsiteY118" fmla="*/ 2621280 h 3011424"/>
              <a:gd name="connsiteX119" fmla="*/ 4425696 w 6169152"/>
              <a:gd name="connsiteY119" fmla="*/ 2633472 h 3011424"/>
              <a:gd name="connsiteX120" fmla="*/ 3547872 w 6169152"/>
              <a:gd name="connsiteY120" fmla="*/ 2609088 h 3011424"/>
              <a:gd name="connsiteX121" fmla="*/ 1060704 w 6169152"/>
              <a:gd name="connsiteY121" fmla="*/ 2450592 h 3011424"/>
              <a:gd name="connsiteX122" fmla="*/ 3852672 w 6169152"/>
              <a:gd name="connsiteY122" fmla="*/ 2682240 h 3011424"/>
              <a:gd name="connsiteX123" fmla="*/ 4157472 w 6169152"/>
              <a:gd name="connsiteY123" fmla="*/ 2706624 h 3011424"/>
              <a:gd name="connsiteX124" fmla="*/ 4169664 w 6169152"/>
              <a:gd name="connsiteY124" fmla="*/ 2779776 h 3011424"/>
              <a:gd name="connsiteX125" fmla="*/ 3450336 w 6169152"/>
              <a:gd name="connsiteY125" fmla="*/ 2779776 h 3011424"/>
              <a:gd name="connsiteX126" fmla="*/ 4511040 w 6169152"/>
              <a:gd name="connsiteY126" fmla="*/ 2767584 h 3011424"/>
              <a:gd name="connsiteX127" fmla="*/ 2023872 w 6169152"/>
              <a:gd name="connsiteY127" fmla="*/ 2621280 h 3011424"/>
              <a:gd name="connsiteX128" fmla="*/ 2962656 w 6169152"/>
              <a:gd name="connsiteY128" fmla="*/ 2682240 h 3011424"/>
              <a:gd name="connsiteX129" fmla="*/ 2913888 w 6169152"/>
              <a:gd name="connsiteY129" fmla="*/ 2731008 h 3011424"/>
              <a:gd name="connsiteX130" fmla="*/ 1463040 w 6169152"/>
              <a:gd name="connsiteY130" fmla="*/ 2755392 h 3011424"/>
              <a:gd name="connsiteX131" fmla="*/ 2462784 w 6169152"/>
              <a:gd name="connsiteY131" fmla="*/ 2779776 h 3011424"/>
              <a:gd name="connsiteX132" fmla="*/ 2011680 w 6169152"/>
              <a:gd name="connsiteY132" fmla="*/ 2840736 h 3011424"/>
              <a:gd name="connsiteX133" fmla="*/ 2950464 w 6169152"/>
              <a:gd name="connsiteY133" fmla="*/ 2938272 h 3011424"/>
              <a:gd name="connsiteX134" fmla="*/ 3182112 w 6169152"/>
              <a:gd name="connsiteY134" fmla="*/ 2974848 h 3011424"/>
              <a:gd name="connsiteX135" fmla="*/ 2950464 w 6169152"/>
              <a:gd name="connsiteY135" fmla="*/ 3011424 h 301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169152" h="3011424">
                <a:moveTo>
                  <a:pt x="1097280" y="85344"/>
                </a:moveTo>
                <a:cubicBezTo>
                  <a:pt x="2283926" y="65891"/>
                  <a:pt x="2515657" y="72098"/>
                  <a:pt x="3584448" y="24384"/>
                </a:cubicBezTo>
                <a:cubicBezTo>
                  <a:pt x="3706517" y="18934"/>
                  <a:pt x="3828288" y="8128"/>
                  <a:pt x="3950208" y="0"/>
                </a:cubicBezTo>
                <a:cubicBezTo>
                  <a:pt x="4621286" y="43295"/>
                  <a:pt x="4031627" y="9789"/>
                  <a:pt x="4754880" y="36576"/>
                </a:cubicBezTo>
                <a:cubicBezTo>
                  <a:pt x="4832150" y="39438"/>
                  <a:pt x="4909275" y="45481"/>
                  <a:pt x="4986528" y="48768"/>
                </a:cubicBezTo>
                <a:lnTo>
                  <a:pt x="5327904" y="60960"/>
                </a:lnTo>
                <a:cubicBezTo>
                  <a:pt x="6322302" y="281937"/>
                  <a:pt x="5525396" y="87806"/>
                  <a:pt x="3194304" y="121920"/>
                </a:cubicBezTo>
                <a:cubicBezTo>
                  <a:pt x="3144869" y="122643"/>
                  <a:pt x="3097214" y="141572"/>
                  <a:pt x="3048000" y="146304"/>
                </a:cubicBezTo>
                <a:cubicBezTo>
                  <a:pt x="1431302" y="301756"/>
                  <a:pt x="3436973" y="82065"/>
                  <a:pt x="2218944" y="231648"/>
                </a:cubicBezTo>
                <a:cubicBezTo>
                  <a:pt x="1731527" y="291506"/>
                  <a:pt x="1760048" y="269979"/>
                  <a:pt x="1133856" y="280416"/>
                </a:cubicBezTo>
                <a:cubicBezTo>
                  <a:pt x="920289" y="327875"/>
                  <a:pt x="1045232" y="293765"/>
                  <a:pt x="1255776" y="292608"/>
                </a:cubicBezTo>
                <a:lnTo>
                  <a:pt x="5462016" y="280416"/>
                </a:lnTo>
                <a:lnTo>
                  <a:pt x="4974336" y="292608"/>
                </a:lnTo>
                <a:lnTo>
                  <a:pt x="1706880" y="341376"/>
                </a:lnTo>
                <a:cubicBezTo>
                  <a:pt x="1621536" y="357632"/>
                  <a:pt x="1536544" y="375861"/>
                  <a:pt x="1450848" y="390144"/>
                </a:cubicBezTo>
                <a:cubicBezTo>
                  <a:pt x="1247035" y="424113"/>
                  <a:pt x="1164300" y="429932"/>
                  <a:pt x="963168" y="451104"/>
                </a:cubicBezTo>
                <a:cubicBezTo>
                  <a:pt x="806424" y="495888"/>
                  <a:pt x="946805" y="459253"/>
                  <a:pt x="804672" y="487680"/>
                </a:cubicBezTo>
                <a:cubicBezTo>
                  <a:pt x="800687" y="488477"/>
                  <a:pt x="812804" y="487859"/>
                  <a:pt x="816864" y="487680"/>
                </a:cubicBezTo>
                <a:lnTo>
                  <a:pt x="2755392" y="402336"/>
                </a:lnTo>
                <a:cubicBezTo>
                  <a:pt x="3137253" y="388752"/>
                  <a:pt x="3519424" y="386080"/>
                  <a:pt x="3901440" y="377952"/>
                </a:cubicBezTo>
                <a:lnTo>
                  <a:pt x="5035296" y="390144"/>
                </a:lnTo>
                <a:lnTo>
                  <a:pt x="6169152" y="414528"/>
                </a:lnTo>
                <a:lnTo>
                  <a:pt x="2182368" y="438912"/>
                </a:lnTo>
                <a:cubicBezTo>
                  <a:pt x="2059852" y="440628"/>
                  <a:pt x="1938775" y="466091"/>
                  <a:pt x="1816608" y="475488"/>
                </a:cubicBezTo>
                <a:cubicBezTo>
                  <a:pt x="1621731" y="490479"/>
                  <a:pt x="1426388" y="498708"/>
                  <a:pt x="1231392" y="512064"/>
                </a:cubicBezTo>
                <a:cubicBezTo>
                  <a:pt x="412798" y="568132"/>
                  <a:pt x="1330367" y="512697"/>
                  <a:pt x="719328" y="548640"/>
                </a:cubicBezTo>
                <a:lnTo>
                  <a:pt x="365760" y="597408"/>
                </a:lnTo>
                <a:cubicBezTo>
                  <a:pt x="333248" y="601472"/>
                  <a:pt x="235459" y="609770"/>
                  <a:pt x="268224" y="609600"/>
                </a:cubicBezTo>
                <a:lnTo>
                  <a:pt x="2718816" y="585216"/>
                </a:lnTo>
                <a:lnTo>
                  <a:pt x="3584448" y="560832"/>
                </a:lnTo>
                <a:cubicBezTo>
                  <a:pt x="3763340" y="554610"/>
                  <a:pt x="4120896" y="536448"/>
                  <a:pt x="4120896" y="536448"/>
                </a:cubicBezTo>
                <a:lnTo>
                  <a:pt x="5096256" y="548640"/>
                </a:lnTo>
                <a:cubicBezTo>
                  <a:pt x="5189799" y="550456"/>
                  <a:pt x="5283608" y="551205"/>
                  <a:pt x="5376672" y="560832"/>
                </a:cubicBezTo>
                <a:cubicBezTo>
                  <a:pt x="5402239" y="563477"/>
                  <a:pt x="5449824" y="585216"/>
                  <a:pt x="5449824" y="585216"/>
                </a:cubicBezTo>
                <a:cubicBezTo>
                  <a:pt x="5005825" y="643129"/>
                  <a:pt x="4885246" y="664500"/>
                  <a:pt x="4303776" y="682752"/>
                </a:cubicBezTo>
                <a:cubicBezTo>
                  <a:pt x="3686299" y="702135"/>
                  <a:pt x="3068320" y="699008"/>
                  <a:pt x="2450592" y="707136"/>
                </a:cubicBezTo>
                <a:cubicBezTo>
                  <a:pt x="2308352" y="715264"/>
                  <a:pt x="2166304" y="728129"/>
                  <a:pt x="2023872" y="731520"/>
                </a:cubicBezTo>
                <a:cubicBezTo>
                  <a:pt x="1654130" y="740323"/>
                  <a:pt x="544562" y="746129"/>
                  <a:pt x="914400" y="743712"/>
                </a:cubicBezTo>
                <a:lnTo>
                  <a:pt x="3889248" y="719328"/>
                </a:lnTo>
                <a:lnTo>
                  <a:pt x="4840224" y="694944"/>
                </a:lnTo>
                <a:cubicBezTo>
                  <a:pt x="4937840" y="693987"/>
                  <a:pt x="5228917" y="689890"/>
                  <a:pt x="5132832" y="707136"/>
                </a:cubicBezTo>
                <a:cubicBezTo>
                  <a:pt x="3605715" y="981234"/>
                  <a:pt x="2774102" y="875082"/>
                  <a:pt x="1011936" y="890016"/>
                </a:cubicBezTo>
                <a:cubicBezTo>
                  <a:pt x="1924035" y="963970"/>
                  <a:pt x="1676777" y="958339"/>
                  <a:pt x="3145536" y="902208"/>
                </a:cubicBezTo>
                <a:cubicBezTo>
                  <a:pt x="3224387" y="899195"/>
                  <a:pt x="3299968" y="869696"/>
                  <a:pt x="3377184" y="853440"/>
                </a:cubicBezTo>
                <a:cubicBezTo>
                  <a:pt x="3636070" y="698109"/>
                  <a:pt x="3435490" y="832249"/>
                  <a:pt x="2755392" y="829056"/>
                </a:cubicBezTo>
                <a:lnTo>
                  <a:pt x="841248" y="804672"/>
                </a:lnTo>
                <a:cubicBezTo>
                  <a:pt x="1870209" y="837864"/>
                  <a:pt x="986192" y="812600"/>
                  <a:pt x="3108960" y="829056"/>
                </a:cubicBezTo>
                <a:lnTo>
                  <a:pt x="4364736" y="841248"/>
                </a:lnTo>
                <a:cubicBezTo>
                  <a:pt x="4242816" y="849376"/>
                  <a:pt x="4121160" y="864318"/>
                  <a:pt x="3998976" y="865632"/>
                </a:cubicBezTo>
                <a:lnTo>
                  <a:pt x="963168" y="877824"/>
                </a:lnTo>
                <a:lnTo>
                  <a:pt x="2194560" y="902208"/>
                </a:lnTo>
                <a:lnTo>
                  <a:pt x="3730752" y="926592"/>
                </a:lnTo>
                <a:cubicBezTo>
                  <a:pt x="1203340" y="964315"/>
                  <a:pt x="5323689" y="900101"/>
                  <a:pt x="5376672" y="926592"/>
                </a:cubicBezTo>
                <a:cubicBezTo>
                  <a:pt x="5984014" y="1230263"/>
                  <a:pt x="4030589" y="1117221"/>
                  <a:pt x="3352800" y="1158240"/>
                </a:cubicBezTo>
                <a:cubicBezTo>
                  <a:pt x="2618515" y="1202678"/>
                  <a:pt x="1881632" y="1174496"/>
                  <a:pt x="1146048" y="1182624"/>
                </a:cubicBezTo>
                <a:cubicBezTo>
                  <a:pt x="1820672" y="1194816"/>
                  <a:pt x="2495632" y="1243720"/>
                  <a:pt x="3169920" y="1219200"/>
                </a:cubicBezTo>
                <a:lnTo>
                  <a:pt x="1816608" y="1158240"/>
                </a:lnTo>
                <a:lnTo>
                  <a:pt x="1584960" y="1146048"/>
                </a:lnTo>
                <a:lnTo>
                  <a:pt x="4011168" y="1231392"/>
                </a:lnTo>
                <a:lnTo>
                  <a:pt x="2097024" y="1194816"/>
                </a:lnTo>
                <a:cubicBezTo>
                  <a:pt x="4878047" y="1129380"/>
                  <a:pt x="1809364" y="1200205"/>
                  <a:pt x="1804416" y="1207008"/>
                </a:cubicBezTo>
                <a:cubicBezTo>
                  <a:pt x="1562237" y="1540005"/>
                  <a:pt x="2624295" y="1290594"/>
                  <a:pt x="3035808" y="1304544"/>
                </a:cubicBezTo>
                <a:cubicBezTo>
                  <a:pt x="3823813" y="1331256"/>
                  <a:pt x="4612598" y="1328928"/>
                  <a:pt x="5401056" y="1328928"/>
                </a:cubicBezTo>
                <a:cubicBezTo>
                  <a:pt x="5990392" y="1328928"/>
                  <a:pt x="4222496" y="1312672"/>
                  <a:pt x="3633216" y="1304544"/>
                </a:cubicBezTo>
                <a:lnTo>
                  <a:pt x="1304544" y="1231392"/>
                </a:lnTo>
                <a:cubicBezTo>
                  <a:pt x="1271799" y="1230240"/>
                  <a:pt x="1174284" y="1217569"/>
                  <a:pt x="1207008" y="1219200"/>
                </a:cubicBezTo>
                <a:cubicBezTo>
                  <a:pt x="2462908" y="1281786"/>
                  <a:pt x="6231788" y="1418226"/>
                  <a:pt x="4974336" y="1414272"/>
                </a:cubicBezTo>
                <a:lnTo>
                  <a:pt x="1097280" y="1402080"/>
                </a:lnTo>
                <a:lnTo>
                  <a:pt x="1755648" y="1414272"/>
                </a:lnTo>
                <a:cubicBezTo>
                  <a:pt x="4288075" y="1505531"/>
                  <a:pt x="4685192" y="1546527"/>
                  <a:pt x="1755648" y="1426464"/>
                </a:cubicBezTo>
                <a:cubicBezTo>
                  <a:pt x="1568817" y="1418807"/>
                  <a:pt x="2129544" y="1434240"/>
                  <a:pt x="2316480" y="1438656"/>
                </a:cubicBezTo>
                <a:lnTo>
                  <a:pt x="4852416" y="1499616"/>
                </a:lnTo>
                <a:cubicBezTo>
                  <a:pt x="6023486" y="1606077"/>
                  <a:pt x="5168211" y="1521782"/>
                  <a:pt x="2414016" y="1475232"/>
                </a:cubicBezTo>
                <a:lnTo>
                  <a:pt x="792480" y="1450848"/>
                </a:lnTo>
                <a:cubicBezTo>
                  <a:pt x="1320804" y="1421497"/>
                  <a:pt x="1174549" y="1423888"/>
                  <a:pt x="2084832" y="1463040"/>
                </a:cubicBezTo>
                <a:lnTo>
                  <a:pt x="4413504" y="1584960"/>
                </a:lnTo>
                <a:cubicBezTo>
                  <a:pt x="4519111" y="1590313"/>
                  <a:pt x="4624832" y="1593088"/>
                  <a:pt x="4730496" y="1597152"/>
                </a:cubicBezTo>
                <a:cubicBezTo>
                  <a:pt x="4129024" y="1641856"/>
                  <a:pt x="3245739" y="1219810"/>
                  <a:pt x="2926080" y="1731264"/>
                </a:cubicBezTo>
                <a:cubicBezTo>
                  <a:pt x="2628645" y="2207161"/>
                  <a:pt x="5156918" y="1911665"/>
                  <a:pt x="4608576" y="1792224"/>
                </a:cubicBezTo>
                <a:cubicBezTo>
                  <a:pt x="3513415" y="1553674"/>
                  <a:pt x="1291094" y="1436908"/>
                  <a:pt x="0" y="1353312"/>
                </a:cubicBezTo>
                <a:cubicBezTo>
                  <a:pt x="948676" y="1305878"/>
                  <a:pt x="432191" y="1327184"/>
                  <a:pt x="2450592" y="1353312"/>
                </a:cubicBezTo>
                <a:cubicBezTo>
                  <a:pt x="2970883" y="1360047"/>
                  <a:pt x="3490976" y="1377696"/>
                  <a:pt x="4011168" y="1389888"/>
                </a:cubicBezTo>
                <a:cubicBezTo>
                  <a:pt x="3210560" y="1393952"/>
                  <a:pt x="2408683" y="1356834"/>
                  <a:pt x="1609344" y="1402080"/>
                </a:cubicBezTo>
                <a:lnTo>
                  <a:pt x="2718816" y="1463040"/>
                </a:lnTo>
                <a:cubicBezTo>
                  <a:pt x="3173794" y="1480970"/>
                  <a:pt x="3629152" y="1487424"/>
                  <a:pt x="4084320" y="1499616"/>
                </a:cubicBezTo>
                <a:lnTo>
                  <a:pt x="2157984" y="1597152"/>
                </a:lnTo>
                <a:cubicBezTo>
                  <a:pt x="2040194" y="1602821"/>
                  <a:pt x="1689575" y="1582548"/>
                  <a:pt x="1804416" y="1609344"/>
                </a:cubicBezTo>
                <a:cubicBezTo>
                  <a:pt x="2259875" y="1715618"/>
                  <a:pt x="3355899" y="1691075"/>
                  <a:pt x="3706368" y="1694688"/>
                </a:cubicBezTo>
                <a:cubicBezTo>
                  <a:pt x="3694176" y="1702816"/>
                  <a:pt x="3684400" y="1717931"/>
                  <a:pt x="3669792" y="1719072"/>
                </a:cubicBezTo>
                <a:cubicBezTo>
                  <a:pt x="1741743" y="1869701"/>
                  <a:pt x="1337341" y="1775674"/>
                  <a:pt x="4072128" y="1914144"/>
                </a:cubicBezTo>
                <a:cubicBezTo>
                  <a:pt x="3665728" y="1926336"/>
                  <a:pt x="3258968" y="1929718"/>
                  <a:pt x="2852928" y="1950720"/>
                </a:cubicBezTo>
                <a:cubicBezTo>
                  <a:pt x="2786859" y="1954137"/>
                  <a:pt x="2591762" y="1984404"/>
                  <a:pt x="2657856" y="1987296"/>
                </a:cubicBezTo>
                <a:cubicBezTo>
                  <a:pt x="3372621" y="2018567"/>
                  <a:pt x="5518951" y="2050485"/>
                  <a:pt x="4803648" y="2036064"/>
                </a:cubicBezTo>
                <a:lnTo>
                  <a:pt x="1780032" y="1975104"/>
                </a:lnTo>
                <a:cubicBezTo>
                  <a:pt x="1792224" y="1987296"/>
                  <a:pt x="1799378" y="2011022"/>
                  <a:pt x="1816608" y="2011680"/>
                </a:cubicBezTo>
                <a:cubicBezTo>
                  <a:pt x="3260559" y="2066793"/>
                  <a:pt x="5203917" y="1997403"/>
                  <a:pt x="1072896" y="2084832"/>
                </a:cubicBezTo>
                <a:cubicBezTo>
                  <a:pt x="610986" y="2142571"/>
                  <a:pt x="912319" y="2100090"/>
                  <a:pt x="2084832" y="2121408"/>
                </a:cubicBezTo>
                <a:lnTo>
                  <a:pt x="2987040" y="2133600"/>
                </a:lnTo>
                <a:cubicBezTo>
                  <a:pt x="2576777" y="2118405"/>
                  <a:pt x="2166126" y="2116590"/>
                  <a:pt x="1755648" y="2109216"/>
                </a:cubicBezTo>
                <a:lnTo>
                  <a:pt x="950976" y="2097024"/>
                </a:lnTo>
                <a:cubicBezTo>
                  <a:pt x="1434402" y="2115266"/>
                  <a:pt x="1918208" y="2121408"/>
                  <a:pt x="2401824" y="2133600"/>
                </a:cubicBezTo>
                <a:cubicBezTo>
                  <a:pt x="2600960" y="2145792"/>
                  <a:pt x="2801013" y="2147522"/>
                  <a:pt x="2999232" y="2170176"/>
                </a:cubicBezTo>
                <a:cubicBezTo>
                  <a:pt x="3055904" y="2176653"/>
                  <a:pt x="2771507" y="2183020"/>
                  <a:pt x="2828544" y="2182368"/>
                </a:cubicBezTo>
                <a:lnTo>
                  <a:pt x="5132832" y="2145792"/>
                </a:lnTo>
                <a:lnTo>
                  <a:pt x="1780032" y="2121408"/>
                </a:lnTo>
                <a:cubicBezTo>
                  <a:pt x="1645869" y="2119745"/>
                  <a:pt x="2048194" y="2109216"/>
                  <a:pt x="2182368" y="2109216"/>
                </a:cubicBezTo>
                <a:lnTo>
                  <a:pt x="3840480" y="2121408"/>
                </a:lnTo>
                <a:cubicBezTo>
                  <a:pt x="1984516" y="2286383"/>
                  <a:pt x="3499002" y="2177336"/>
                  <a:pt x="1475232" y="2243328"/>
                </a:cubicBezTo>
                <a:cubicBezTo>
                  <a:pt x="1426321" y="2244923"/>
                  <a:pt x="1572904" y="2250068"/>
                  <a:pt x="1621536" y="2255520"/>
                </a:cubicBezTo>
                <a:lnTo>
                  <a:pt x="4194048" y="2548128"/>
                </a:lnTo>
                <a:cubicBezTo>
                  <a:pt x="4469661" y="2576776"/>
                  <a:pt x="5297292" y="2649138"/>
                  <a:pt x="5023104" y="2609088"/>
                </a:cubicBezTo>
                <a:cubicBezTo>
                  <a:pt x="1227683" y="2054701"/>
                  <a:pt x="-510824" y="2044763"/>
                  <a:pt x="1572768" y="2084832"/>
                </a:cubicBezTo>
                <a:lnTo>
                  <a:pt x="3767328" y="2243328"/>
                </a:lnTo>
                <a:cubicBezTo>
                  <a:pt x="4101759" y="2272686"/>
                  <a:pt x="5072068" y="2224950"/>
                  <a:pt x="4767072" y="2365248"/>
                </a:cubicBezTo>
                <a:cubicBezTo>
                  <a:pt x="4277356" y="2590517"/>
                  <a:pt x="3694176" y="2470912"/>
                  <a:pt x="3157728" y="2523744"/>
                </a:cubicBezTo>
                <a:cubicBezTo>
                  <a:pt x="3291840" y="2552192"/>
                  <a:pt x="3697154" y="2607782"/>
                  <a:pt x="3560064" y="2609088"/>
                </a:cubicBezTo>
                <a:cubicBezTo>
                  <a:pt x="1160591" y="2631940"/>
                  <a:pt x="1514133" y="2667701"/>
                  <a:pt x="316992" y="2511552"/>
                </a:cubicBezTo>
                <a:cubicBezTo>
                  <a:pt x="1337056" y="2507488"/>
                  <a:pt x="2357544" y="2469662"/>
                  <a:pt x="3377184" y="2499360"/>
                </a:cubicBezTo>
                <a:cubicBezTo>
                  <a:pt x="3616272" y="2506324"/>
                  <a:pt x="3847063" y="2590933"/>
                  <a:pt x="4084320" y="2621280"/>
                </a:cubicBezTo>
                <a:cubicBezTo>
                  <a:pt x="4197264" y="2635726"/>
                  <a:pt x="4539531" y="2636059"/>
                  <a:pt x="4425696" y="2633472"/>
                </a:cubicBezTo>
                <a:lnTo>
                  <a:pt x="3547872" y="2609088"/>
                </a:lnTo>
                <a:cubicBezTo>
                  <a:pt x="2718816" y="2556256"/>
                  <a:pt x="252905" y="2256720"/>
                  <a:pt x="1060704" y="2450592"/>
                </a:cubicBezTo>
                <a:cubicBezTo>
                  <a:pt x="1968772" y="2668528"/>
                  <a:pt x="2921994" y="2605294"/>
                  <a:pt x="3852672" y="2682240"/>
                </a:cubicBezTo>
                <a:lnTo>
                  <a:pt x="4157472" y="2706624"/>
                </a:lnTo>
                <a:cubicBezTo>
                  <a:pt x="2227040" y="2721360"/>
                  <a:pt x="1823070" y="2700230"/>
                  <a:pt x="4169664" y="2779776"/>
                </a:cubicBezTo>
                <a:cubicBezTo>
                  <a:pt x="4673883" y="2796868"/>
                  <a:pt x="5980276" y="2804102"/>
                  <a:pt x="3450336" y="2779776"/>
                </a:cubicBezTo>
                <a:cubicBezTo>
                  <a:pt x="3803904" y="2775712"/>
                  <a:pt x="4820862" y="2937986"/>
                  <a:pt x="4511040" y="2767584"/>
                </a:cubicBezTo>
                <a:cubicBezTo>
                  <a:pt x="4277527" y="2639152"/>
                  <a:pt x="2321796" y="2627423"/>
                  <a:pt x="2023872" y="2621280"/>
                </a:cubicBezTo>
                <a:cubicBezTo>
                  <a:pt x="2336800" y="2641600"/>
                  <a:pt x="2651425" y="2643869"/>
                  <a:pt x="2962656" y="2682240"/>
                </a:cubicBezTo>
                <a:cubicBezTo>
                  <a:pt x="2985473" y="2685053"/>
                  <a:pt x="2936850" y="2729888"/>
                  <a:pt x="2913888" y="2731008"/>
                </a:cubicBezTo>
                <a:cubicBezTo>
                  <a:pt x="2430778" y="2754574"/>
                  <a:pt x="1946656" y="2747264"/>
                  <a:pt x="1463040" y="2755392"/>
                </a:cubicBezTo>
                <a:cubicBezTo>
                  <a:pt x="1796288" y="2763520"/>
                  <a:pt x="2133398" y="2728538"/>
                  <a:pt x="2462784" y="2779776"/>
                </a:cubicBezTo>
                <a:cubicBezTo>
                  <a:pt x="2612716" y="2803099"/>
                  <a:pt x="1867375" y="2793837"/>
                  <a:pt x="2011680" y="2840736"/>
                </a:cubicBezTo>
                <a:cubicBezTo>
                  <a:pt x="2310887" y="2937978"/>
                  <a:pt x="2637897" y="2902457"/>
                  <a:pt x="2950464" y="2938272"/>
                </a:cubicBezTo>
                <a:cubicBezTo>
                  <a:pt x="3028128" y="2947171"/>
                  <a:pt x="3104896" y="2962656"/>
                  <a:pt x="3182112" y="2974848"/>
                </a:cubicBezTo>
                <a:cubicBezTo>
                  <a:pt x="2657850" y="3003186"/>
                  <a:pt x="2580652" y="2990879"/>
                  <a:pt x="2950464" y="3011424"/>
                </a:cubicBezTo>
              </a:path>
            </a:pathLst>
          </a:custGeom>
          <a:noFill/>
          <a:ln w="2159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05064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Descriptores</a:t>
            </a:r>
            <a:r>
              <a:rPr lang="en-GB" sz="2400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personales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BF08A54D-E2C1-4E53-B489-4F6AF3D6CDDD}"/>
              </a:ext>
            </a:extLst>
          </p:cNvPr>
          <p:cNvSpPr/>
          <p:nvPr/>
        </p:nvSpPr>
        <p:spPr>
          <a:xfrm>
            <a:off x="316992" y="2072680"/>
            <a:ext cx="6242267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¿Hay </a:t>
            </a:r>
            <a:r>
              <a:rPr lang="es-ES_tradnl" sz="2400" b="1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algún otro aspecto </a:t>
            </a:r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sobre ti que creas relevante (en tu caso)?</a:t>
            </a:r>
          </a:p>
        </p:txBody>
      </p:sp>
      <p:sp>
        <p:nvSpPr>
          <p:cNvPr id="8" name="Google Shape;114;p14">
            <a:extLst>
              <a:ext uri="{FF2B5EF4-FFF2-40B4-BE49-F238E27FC236}">
                <a16:creationId xmlns:a16="http://schemas.microsoft.com/office/drawing/2014/main" id="{8A8C492A-BE1E-4BC8-B8D3-121C2367D43E}"/>
              </a:ext>
            </a:extLst>
          </p:cNvPr>
          <p:cNvSpPr/>
          <p:nvPr/>
        </p:nvSpPr>
        <p:spPr>
          <a:xfrm>
            <a:off x="316992" y="7245442"/>
            <a:ext cx="6242267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Menciona otros aspectos que te caracterizan o que te describen en momentos importantes o frecuentes en tu contexto de rendimiento y que crees que necesitamos conocer para entender tu caso.</a:t>
            </a:r>
          </a:p>
        </p:txBody>
      </p:sp>
      <p:sp>
        <p:nvSpPr>
          <p:cNvPr id="9" name="Google Shape;513;p23">
            <a:extLst>
              <a:ext uri="{FF2B5EF4-FFF2-40B4-BE49-F238E27FC236}">
                <a16:creationId xmlns:a16="http://schemas.microsoft.com/office/drawing/2014/main" id="{4C224E7A-B8D2-4E62-BBD7-09A095A5C362}"/>
              </a:ext>
            </a:extLst>
          </p:cNvPr>
          <p:cNvSpPr txBox="1"/>
          <p:nvPr/>
        </p:nvSpPr>
        <p:spPr>
          <a:xfrm>
            <a:off x="2060848" y="3429526"/>
            <a:ext cx="4498411" cy="30469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>
                <a:solidFill>
                  <a:schemeClr val="dk1"/>
                </a:solidFill>
                <a:latin typeface="Gloucester MT Extra Condensed" panose="02030808020601010101" pitchFamily="18" charset="0"/>
                <a:ea typeface="Corben"/>
                <a:cs typeface="Corben"/>
                <a:sym typeface="Corben"/>
              </a:rPr>
              <a:t>¿Algo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 err="1">
                <a:solidFill>
                  <a:schemeClr val="dk1"/>
                </a:solidFill>
                <a:latin typeface="Gloucester MT Extra Condensed" panose="02030808020601010101" pitchFamily="18" charset="0"/>
                <a:ea typeface="Corben"/>
                <a:cs typeface="Corben"/>
                <a:sym typeface="Corben"/>
              </a:rPr>
              <a:t>más</a:t>
            </a:r>
            <a:r>
              <a:rPr lang="en-GB" sz="9600" dirty="0">
                <a:solidFill>
                  <a:schemeClr val="dk1"/>
                </a:solidFill>
                <a:latin typeface="Gloucester MT Extra Condensed" panose="02030808020601010101" pitchFamily="18" charset="0"/>
                <a:ea typeface="Corben"/>
                <a:cs typeface="Corben"/>
                <a:sym typeface="Corben"/>
              </a:rPr>
              <a:t>?</a:t>
            </a:r>
          </a:p>
        </p:txBody>
      </p:sp>
      <p:pic>
        <p:nvPicPr>
          <p:cNvPr id="10" name="Google Shape;514;p23" descr="Insignia signo de interrogación">
            <a:extLst>
              <a:ext uri="{FF2B5EF4-FFF2-40B4-BE49-F238E27FC236}">
                <a16:creationId xmlns:a16="http://schemas.microsoft.com/office/drawing/2014/main" id="{50679573-2AEC-4196-ADE4-AB0A30A60D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4540" y="504769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5;p13">
            <a:extLst>
              <a:ext uri="{FF2B5EF4-FFF2-40B4-BE49-F238E27FC236}">
                <a16:creationId xmlns:a16="http://schemas.microsoft.com/office/drawing/2014/main" id="{64947459-A25B-47C0-8759-62E428A2D438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BA7168-5F8F-4D56-9D50-2162816DC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8E355B-0810-40C1-BAF1-D009EF566D6A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9A88FD-9CAC-45DC-A5FE-A4C3C32B23FC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C88B28-EFDA-48C2-803E-F1AA16940573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911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B705D7E-EB71-4CC0-8D84-B7AC809518F5}"/>
              </a:ext>
            </a:extLst>
          </p:cNvPr>
          <p:cNvSpPr/>
          <p:nvPr/>
        </p:nvSpPr>
        <p:spPr>
          <a:xfrm>
            <a:off x="300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4EFDFA6-BDA3-4A25-B6BB-17B3C5398CAE}"/>
              </a:ext>
            </a:extLst>
          </p:cNvPr>
          <p:cNvSpPr/>
          <p:nvPr/>
        </p:nvSpPr>
        <p:spPr>
          <a:xfrm>
            <a:off x="3374822" y="3776447"/>
            <a:ext cx="3161670" cy="2150017"/>
          </a:xfrm>
          <a:custGeom>
            <a:avLst/>
            <a:gdLst>
              <a:gd name="connsiteX0" fmla="*/ 160858 w 3161670"/>
              <a:gd name="connsiteY0" fmla="*/ 515137 h 2150017"/>
              <a:gd name="connsiteX1" fmla="*/ 977722 w 3161670"/>
              <a:gd name="connsiteY1" fmla="*/ 246913 h 2150017"/>
              <a:gd name="connsiteX2" fmla="*/ 1538554 w 3161670"/>
              <a:gd name="connsiteY2" fmla="*/ 27457 h 2150017"/>
              <a:gd name="connsiteX3" fmla="*/ 1623898 w 3161670"/>
              <a:gd name="connsiteY3" fmla="*/ 3073 h 2150017"/>
              <a:gd name="connsiteX4" fmla="*/ 319354 w 3161670"/>
              <a:gd name="connsiteY4" fmla="*/ 576097 h 2150017"/>
              <a:gd name="connsiteX5" fmla="*/ 721690 w 3161670"/>
              <a:gd name="connsiteY5" fmla="*/ 563905 h 2150017"/>
              <a:gd name="connsiteX6" fmla="*/ 1038682 w 3161670"/>
              <a:gd name="connsiteY6" fmla="*/ 320065 h 2150017"/>
              <a:gd name="connsiteX7" fmla="*/ 965530 w 3161670"/>
              <a:gd name="connsiteY7" fmla="*/ 271297 h 2150017"/>
              <a:gd name="connsiteX8" fmla="*/ 721690 w 3161670"/>
              <a:gd name="connsiteY8" fmla="*/ 283489 h 2150017"/>
              <a:gd name="connsiteX9" fmla="*/ 392506 w 3161670"/>
              <a:gd name="connsiteY9" fmla="*/ 539521 h 2150017"/>
              <a:gd name="connsiteX10" fmla="*/ 709498 w 3161670"/>
              <a:gd name="connsiteY10" fmla="*/ 624865 h 2150017"/>
              <a:gd name="connsiteX11" fmla="*/ 1770202 w 3161670"/>
              <a:gd name="connsiteY11" fmla="*/ 320065 h 2150017"/>
              <a:gd name="connsiteX12" fmla="*/ 1818970 w 3161670"/>
              <a:gd name="connsiteY12" fmla="*/ 210337 h 2150017"/>
              <a:gd name="connsiteX13" fmla="*/ 1831162 w 3161670"/>
              <a:gd name="connsiteY13" fmla="*/ 161569 h 2150017"/>
              <a:gd name="connsiteX14" fmla="*/ 1770202 w 3161670"/>
              <a:gd name="connsiteY14" fmla="*/ 137185 h 2150017"/>
              <a:gd name="connsiteX15" fmla="*/ 1538554 w 3161670"/>
              <a:gd name="connsiteY15" fmla="*/ 124993 h 2150017"/>
              <a:gd name="connsiteX16" fmla="*/ 197434 w 3161670"/>
              <a:gd name="connsiteY16" fmla="*/ 515137 h 2150017"/>
              <a:gd name="connsiteX17" fmla="*/ 2362 w 3161670"/>
              <a:gd name="connsiteY17" fmla="*/ 722401 h 2150017"/>
              <a:gd name="connsiteX18" fmla="*/ 38938 w 3161670"/>
              <a:gd name="connsiteY18" fmla="*/ 771169 h 2150017"/>
              <a:gd name="connsiteX19" fmla="*/ 221818 w 3161670"/>
              <a:gd name="connsiteY19" fmla="*/ 795553 h 2150017"/>
              <a:gd name="connsiteX20" fmla="*/ 1721434 w 3161670"/>
              <a:gd name="connsiteY20" fmla="*/ 393217 h 2150017"/>
              <a:gd name="connsiteX21" fmla="*/ 1782394 w 3161670"/>
              <a:gd name="connsiteY21" fmla="*/ 246913 h 2150017"/>
              <a:gd name="connsiteX22" fmla="*/ 1709242 w 3161670"/>
              <a:gd name="connsiteY22" fmla="*/ 76225 h 2150017"/>
              <a:gd name="connsiteX23" fmla="*/ 185242 w 3161670"/>
              <a:gd name="connsiteY23" fmla="*/ 734593 h 2150017"/>
              <a:gd name="connsiteX24" fmla="*/ 1526362 w 3161670"/>
              <a:gd name="connsiteY24" fmla="*/ 624865 h 2150017"/>
              <a:gd name="connsiteX25" fmla="*/ 1745818 w 3161670"/>
              <a:gd name="connsiteY25" fmla="*/ 405409 h 2150017"/>
              <a:gd name="connsiteX26" fmla="*/ 1501978 w 3161670"/>
              <a:gd name="connsiteY26" fmla="*/ 246913 h 2150017"/>
              <a:gd name="connsiteX27" fmla="*/ 575386 w 3161670"/>
              <a:gd name="connsiteY27" fmla="*/ 588289 h 2150017"/>
              <a:gd name="connsiteX28" fmla="*/ 392506 w 3161670"/>
              <a:gd name="connsiteY28" fmla="*/ 832129 h 2150017"/>
              <a:gd name="connsiteX29" fmla="*/ 2404186 w 3161670"/>
              <a:gd name="connsiteY29" fmla="*/ 381025 h 2150017"/>
              <a:gd name="connsiteX30" fmla="*/ 2306650 w 3161670"/>
              <a:gd name="connsiteY30" fmla="*/ 295681 h 2150017"/>
              <a:gd name="connsiteX31" fmla="*/ 563194 w 3161670"/>
              <a:gd name="connsiteY31" fmla="*/ 917473 h 2150017"/>
              <a:gd name="connsiteX32" fmla="*/ 1002106 w 3161670"/>
              <a:gd name="connsiteY32" fmla="*/ 929665 h 2150017"/>
              <a:gd name="connsiteX33" fmla="*/ 2111578 w 3161670"/>
              <a:gd name="connsiteY33" fmla="*/ 527329 h 2150017"/>
              <a:gd name="connsiteX34" fmla="*/ 2221306 w 3161670"/>
              <a:gd name="connsiteY34" fmla="*/ 405409 h 2150017"/>
              <a:gd name="connsiteX35" fmla="*/ 2160346 w 3161670"/>
              <a:gd name="connsiteY35" fmla="*/ 368833 h 2150017"/>
              <a:gd name="connsiteX36" fmla="*/ 867994 w 3161670"/>
              <a:gd name="connsiteY36" fmla="*/ 588289 h 2150017"/>
              <a:gd name="connsiteX37" fmla="*/ 246202 w 3161670"/>
              <a:gd name="connsiteY37" fmla="*/ 978433 h 2150017"/>
              <a:gd name="connsiteX38" fmla="*/ 282778 w 3161670"/>
              <a:gd name="connsiteY38" fmla="*/ 1039393 h 2150017"/>
              <a:gd name="connsiteX39" fmla="*/ 1916506 w 3161670"/>
              <a:gd name="connsiteY39" fmla="*/ 637057 h 2150017"/>
              <a:gd name="connsiteX40" fmla="*/ 2148154 w 3161670"/>
              <a:gd name="connsiteY40" fmla="*/ 527329 h 2150017"/>
              <a:gd name="connsiteX41" fmla="*/ 758266 w 3161670"/>
              <a:gd name="connsiteY41" fmla="*/ 1112545 h 2150017"/>
              <a:gd name="connsiteX42" fmla="*/ 2196922 w 3161670"/>
              <a:gd name="connsiteY42" fmla="*/ 624865 h 2150017"/>
              <a:gd name="connsiteX43" fmla="*/ 307162 w 3161670"/>
              <a:gd name="connsiteY43" fmla="*/ 1429537 h 2150017"/>
              <a:gd name="connsiteX44" fmla="*/ 319354 w 3161670"/>
              <a:gd name="connsiteY44" fmla="*/ 1466113 h 2150017"/>
              <a:gd name="connsiteX45" fmla="*/ 2452954 w 3161670"/>
              <a:gd name="connsiteY45" fmla="*/ 673633 h 2150017"/>
              <a:gd name="connsiteX46" fmla="*/ 1453210 w 3161670"/>
              <a:gd name="connsiteY46" fmla="*/ 1222273 h 2150017"/>
              <a:gd name="connsiteX47" fmla="*/ 1282522 w 3161670"/>
              <a:gd name="connsiteY47" fmla="*/ 1392961 h 2150017"/>
              <a:gd name="connsiteX48" fmla="*/ 2391994 w 3161670"/>
              <a:gd name="connsiteY48" fmla="*/ 783361 h 2150017"/>
              <a:gd name="connsiteX49" fmla="*/ 1818970 w 3161670"/>
              <a:gd name="connsiteY49" fmla="*/ 832129 h 2150017"/>
              <a:gd name="connsiteX50" fmla="*/ 587578 w 3161670"/>
              <a:gd name="connsiteY50" fmla="*/ 1405153 h 2150017"/>
              <a:gd name="connsiteX51" fmla="*/ 526618 w 3161670"/>
              <a:gd name="connsiteY51" fmla="*/ 1514881 h 2150017"/>
              <a:gd name="connsiteX52" fmla="*/ 2111578 w 3161670"/>
              <a:gd name="connsiteY52" fmla="*/ 929665 h 2150017"/>
              <a:gd name="connsiteX53" fmla="*/ 1538554 w 3161670"/>
              <a:gd name="connsiteY53" fmla="*/ 990625 h 2150017"/>
              <a:gd name="connsiteX54" fmla="*/ 465658 w 3161670"/>
              <a:gd name="connsiteY54" fmla="*/ 1563649 h 2150017"/>
              <a:gd name="connsiteX55" fmla="*/ 819226 w 3161670"/>
              <a:gd name="connsiteY55" fmla="*/ 1563649 h 2150017"/>
              <a:gd name="connsiteX56" fmla="*/ 2050618 w 3161670"/>
              <a:gd name="connsiteY56" fmla="*/ 1124737 h 2150017"/>
              <a:gd name="connsiteX57" fmla="*/ 2391994 w 3161670"/>
              <a:gd name="connsiteY57" fmla="*/ 819937 h 2150017"/>
              <a:gd name="connsiteX58" fmla="*/ 1172794 w 3161670"/>
              <a:gd name="connsiteY58" fmla="*/ 1624609 h 2150017"/>
              <a:gd name="connsiteX59" fmla="*/ 1258138 w 3161670"/>
              <a:gd name="connsiteY59" fmla="*/ 1673377 h 2150017"/>
              <a:gd name="connsiteX60" fmla="*/ 2623642 w 3161670"/>
              <a:gd name="connsiteY60" fmla="*/ 893089 h 2150017"/>
              <a:gd name="connsiteX61" fmla="*/ 1343482 w 3161670"/>
              <a:gd name="connsiteY61" fmla="*/ 1490497 h 2150017"/>
              <a:gd name="connsiteX62" fmla="*/ 282778 w 3161670"/>
              <a:gd name="connsiteY62" fmla="*/ 2124481 h 2150017"/>
              <a:gd name="connsiteX63" fmla="*/ 721690 w 3161670"/>
              <a:gd name="connsiteY63" fmla="*/ 1965985 h 2150017"/>
              <a:gd name="connsiteX64" fmla="*/ 2526106 w 3161670"/>
              <a:gd name="connsiteY64" fmla="*/ 1222273 h 2150017"/>
              <a:gd name="connsiteX65" fmla="*/ 2001850 w 3161670"/>
              <a:gd name="connsiteY65" fmla="*/ 1624609 h 2150017"/>
              <a:gd name="connsiteX66" fmla="*/ 1611706 w 3161670"/>
              <a:gd name="connsiteY66" fmla="*/ 1965985 h 2150017"/>
              <a:gd name="connsiteX67" fmla="*/ 2196922 w 3161670"/>
              <a:gd name="connsiteY67" fmla="*/ 1758721 h 2150017"/>
              <a:gd name="connsiteX68" fmla="*/ 2721178 w 3161670"/>
              <a:gd name="connsiteY68" fmla="*/ 1319809 h 2150017"/>
              <a:gd name="connsiteX69" fmla="*/ 2696794 w 3161670"/>
              <a:gd name="connsiteY69" fmla="*/ 1100353 h 2150017"/>
              <a:gd name="connsiteX70" fmla="*/ 2416378 w 3161670"/>
              <a:gd name="connsiteY70" fmla="*/ 1149121 h 2150017"/>
              <a:gd name="connsiteX71" fmla="*/ 1818970 w 3161670"/>
              <a:gd name="connsiteY71" fmla="*/ 1831873 h 2150017"/>
              <a:gd name="connsiteX72" fmla="*/ 1782394 w 3161670"/>
              <a:gd name="connsiteY72" fmla="*/ 1941601 h 2150017"/>
              <a:gd name="connsiteX73" fmla="*/ 2306650 w 3161670"/>
              <a:gd name="connsiteY73" fmla="*/ 1734337 h 2150017"/>
              <a:gd name="connsiteX74" fmla="*/ 2733370 w 3161670"/>
              <a:gd name="connsiteY74" fmla="*/ 1246657 h 2150017"/>
              <a:gd name="connsiteX75" fmla="*/ 2721178 w 3161670"/>
              <a:gd name="connsiteY75" fmla="*/ 1173505 h 2150017"/>
              <a:gd name="connsiteX76" fmla="*/ 2318842 w 3161670"/>
              <a:gd name="connsiteY76" fmla="*/ 1283233 h 2150017"/>
              <a:gd name="connsiteX77" fmla="*/ 1575130 w 3161670"/>
              <a:gd name="connsiteY77" fmla="*/ 1880641 h 2150017"/>
              <a:gd name="connsiteX78" fmla="*/ 1636090 w 3161670"/>
              <a:gd name="connsiteY78" fmla="*/ 1978177 h 2150017"/>
              <a:gd name="connsiteX79" fmla="*/ 2452954 w 3161670"/>
              <a:gd name="connsiteY79" fmla="*/ 1624609 h 2150017"/>
              <a:gd name="connsiteX80" fmla="*/ 2977210 w 3161670"/>
              <a:gd name="connsiteY80" fmla="*/ 1234465 h 2150017"/>
              <a:gd name="connsiteX81" fmla="*/ 2172538 w 3161670"/>
              <a:gd name="connsiteY81" fmla="*/ 1685569 h 2150017"/>
              <a:gd name="connsiteX82" fmla="*/ 1684858 w 3161670"/>
              <a:gd name="connsiteY82" fmla="*/ 2075713 h 2150017"/>
              <a:gd name="connsiteX83" fmla="*/ 2172538 w 3161670"/>
              <a:gd name="connsiteY83" fmla="*/ 1953793 h 2150017"/>
              <a:gd name="connsiteX84" fmla="*/ 2501722 w 3161670"/>
              <a:gd name="connsiteY84" fmla="*/ 1734337 h 2150017"/>
              <a:gd name="connsiteX85" fmla="*/ 2440762 w 3161670"/>
              <a:gd name="connsiteY85" fmla="*/ 1746529 h 2150017"/>
              <a:gd name="connsiteX86" fmla="*/ 1928698 w 3161670"/>
              <a:gd name="connsiteY86" fmla="*/ 2039137 h 2150017"/>
              <a:gd name="connsiteX87" fmla="*/ 2452954 w 3161670"/>
              <a:gd name="connsiteY87" fmla="*/ 1892833 h 2150017"/>
              <a:gd name="connsiteX88" fmla="*/ 2574874 w 3161670"/>
              <a:gd name="connsiteY88" fmla="*/ 1661185 h 2150017"/>
              <a:gd name="connsiteX89" fmla="*/ 1892122 w 3161670"/>
              <a:gd name="connsiteY89" fmla="*/ 2075713 h 2150017"/>
              <a:gd name="connsiteX90" fmla="*/ 1867738 w 3161670"/>
              <a:gd name="connsiteY90" fmla="*/ 2136673 h 2150017"/>
              <a:gd name="connsiteX91" fmla="*/ 2257882 w 3161670"/>
              <a:gd name="connsiteY91" fmla="*/ 2063521 h 2150017"/>
              <a:gd name="connsiteX92" fmla="*/ 2623642 w 3161670"/>
              <a:gd name="connsiteY92" fmla="*/ 1819681 h 2150017"/>
              <a:gd name="connsiteX93" fmla="*/ 2611450 w 3161670"/>
              <a:gd name="connsiteY93" fmla="*/ 1758721 h 2150017"/>
              <a:gd name="connsiteX94" fmla="*/ 1282522 w 3161670"/>
              <a:gd name="connsiteY94" fmla="*/ 2039137 h 2150017"/>
              <a:gd name="connsiteX95" fmla="*/ 1258138 w 3161670"/>
              <a:gd name="connsiteY95" fmla="*/ 2112289 h 2150017"/>
              <a:gd name="connsiteX96" fmla="*/ 1794586 w 3161670"/>
              <a:gd name="connsiteY96" fmla="*/ 2002561 h 2150017"/>
              <a:gd name="connsiteX97" fmla="*/ 1818970 w 3161670"/>
              <a:gd name="connsiteY97" fmla="*/ 1856257 h 2150017"/>
              <a:gd name="connsiteX98" fmla="*/ 1745818 w 3161670"/>
              <a:gd name="connsiteY98" fmla="*/ 1868449 h 2150017"/>
              <a:gd name="connsiteX99" fmla="*/ 1684858 w 3161670"/>
              <a:gd name="connsiteY99" fmla="*/ 2039137 h 215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61670" h="2150017">
                <a:moveTo>
                  <a:pt x="160858" y="515137"/>
                </a:moveTo>
                <a:cubicBezTo>
                  <a:pt x="745756" y="268864"/>
                  <a:pt x="-90471" y="610553"/>
                  <a:pt x="977722" y="246913"/>
                </a:cubicBezTo>
                <a:cubicBezTo>
                  <a:pt x="1167759" y="182220"/>
                  <a:pt x="1350735" y="98332"/>
                  <a:pt x="1538554" y="27457"/>
                </a:cubicBezTo>
                <a:cubicBezTo>
                  <a:pt x="1566235" y="17011"/>
                  <a:pt x="1650979" y="-8843"/>
                  <a:pt x="1623898" y="3073"/>
                </a:cubicBezTo>
                <a:cubicBezTo>
                  <a:pt x="157190" y="648425"/>
                  <a:pt x="1063810" y="218758"/>
                  <a:pt x="319354" y="576097"/>
                </a:cubicBezTo>
                <a:cubicBezTo>
                  <a:pt x="463886" y="612230"/>
                  <a:pt x="543244" y="644381"/>
                  <a:pt x="721690" y="563905"/>
                </a:cubicBezTo>
                <a:cubicBezTo>
                  <a:pt x="843213" y="509101"/>
                  <a:pt x="1038682" y="320065"/>
                  <a:pt x="1038682" y="320065"/>
                </a:cubicBezTo>
                <a:cubicBezTo>
                  <a:pt x="1014298" y="303809"/>
                  <a:pt x="994643" y="274656"/>
                  <a:pt x="965530" y="271297"/>
                </a:cubicBezTo>
                <a:cubicBezTo>
                  <a:pt x="884685" y="261969"/>
                  <a:pt x="799294" y="258982"/>
                  <a:pt x="721690" y="283489"/>
                </a:cubicBezTo>
                <a:cubicBezTo>
                  <a:pt x="554393" y="336320"/>
                  <a:pt x="496565" y="423900"/>
                  <a:pt x="392506" y="539521"/>
                </a:cubicBezTo>
                <a:cubicBezTo>
                  <a:pt x="478638" y="668720"/>
                  <a:pt x="449506" y="667603"/>
                  <a:pt x="709498" y="624865"/>
                </a:cubicBezTo>
                <a:cubicBezTo>
                  <a:pt x="1067526" y="566011"/>
                  <a:pt x="1426299" y="434699"/>
                  <a:pt x="1770202" y="320065"/>
                </a:cubicBezTo>
                <a:cubicBezTo>
                  <a:pt x="1786458" y="283489"/>
                  <a:pt x="1804602" y="247695"/>
                  <a:pt x="1818970" y="210337"/>
                </a:cubicBezTo>
                <a:cubicBezTo>
                  <a:pt x="1824985" y="194698"/>
                  <a:pt x="1840457" y="175511"/>
                  <a:pt x="1831162" y="161569"/>
                </a:cubicBezTo>
                <a:cubicBezTo>
                  <a:pt x="1819022" y="143359"/>
                  <a:pt x="1791918" y="139900"/>
                  <a:pt x="1770202" y="137185"/>
                </a:cubicBezTo>
                <a:cubicBezTo>
                  <a:pt x="1693476" y="127594"/>
                  <a:pt x="1615770" y="129057"/>
                  <a:pt x="1538554" y="124993"/>
                </a:cubicBezTo>
                <a:cubicBezTo>
                  <a:pt x="1091514" y="255041"/>
                  <a:pt x="631349" y="346392"/>
                  <a:pt x="197434" y="515137"/>
                </a:cubicBezTo>
                <a:cubicBezTo>
                  <a:pt x="109010" y="549524"/>
                  <a:pt x="52300" y="641732"/>
                  <a:pt x="2362" y="722401"/>
                </a:cubicBezTo>
                <a:cubicBezTo>
                  <a:pt x="-8334" y="739678"/>
                  <a:pt x="19661" y="764743"/>
                  <a:pt x="38938" y="771169"/>
                </a:cubicBezTo>
                <a:cubicBezTo>
                  <a:pt x="97282" y="790617"/>
                  <a:pt x="160858" y="787425"/>
                  <a:pt x="221818" y="795553"/>
                </a:cubicBezTo>
                <a:cubicBezTo>
                  <a:pt x="594185" y="722792"/>
                  <a:pt x="1329057" y="661182"/>
                  <a:pt x="1721434" y="393217"/>
                </a:cubicBezTo>
                <a:cubicBezTo>
                  <a:pt x="1765063" y="363422"/>
                  <a:pt x="1762074" y="295681"/>
                  <a:pt x="1782394" y="246913"/>
                </a:cubicBezTo>
                <a:cubicBezTo>
                  <a:pt x="1758010" y="190017"/>
                  <a:pt x="1770099" y="64903"/>
                  <a:pt x="1709242" y="76225"/>
                </a:cubicBezTo>
                <a:cubicBezTo>
                  <a:pt x="171586" y="362300"/>
                  <a:pt x="271441" y="44997"/>
                  <a:pt x="185242" y="734593"/>
                </a:cubicBezTo>
                <a:cubicBezTo>
                  <a:pt x="638023" y="1006262"/>
                  <a:pt x="446910" y="926746"/>
                  <a:pt x="1526362" y="624865"/>
                </a:cubicBezTo>
                <a:cubicBezTo>
                  <a:pt x="1625992" y="597002"/>
                  <a:pt x="1672666" y="478561"/>
                  <a:pt x="1745818" y="405409"/>
                </a:cubicBezTo>
                <a:cubicBezTo>
                  <a:pt x="1762309" y="273479"/>
                  <a:pt x="1807508" y="174468"/>
                  <a:pt x="1501978" y="246913"/>
                </a:cubicBezTo>
                <a:cubicBezTo>
                  <a:pt x="1181699" y="322855"/>
                  <a:pt x="884250" y="474497"/>
                  <a:pt x="575386" y="588289"/>
                </a:cubicBezTo>
                <a:cubicBezTo>
                  <a:pt x="514426" y="669569"/>
                  <a:pt x="290921" y="830378"/>
                  <a:pt x="392506" y="832129"/>
                </a:cubicBezTo>
                <a:cubicBezTo>
                  <a:pt x="1675616" y="854252"/>
                  <a:pt x="1659241" y="797318"/>
                  <a:pt x="2404186" y="381025"/>
                </a:cubicBezTo>
                <a:cubicBezTo>
                  <a:pt x="2371674" y="352577"/>
                  <a:pt x="2349448" y="289791"/>
                  <a:pt x="2306650" y="295681"/>
                </a:cubicBezTo>
                <a:cubicBezTo>
                  <a:pt x="1080636" y="464399"/>
                  <a:pt x="1318221" y="396145"/>
                  <a:pt x="563194" y="917473"/>
                </a:cubicBezTo>
                <a:cubicBezTo>
                  <a:pt x="597052" y="1120622"/>
                  <a:pt x="562279" y="1062311"/>
                  <a:pt x="1002106" y="929665"/>
                </a:cubicBezTo>
                <a:cubicBezTo>
                  <a:pt x="1378740" y="816077"/>
                  <a:pt x="1741754" y="661441"/>
                  <a:pt x="2111578" y="527329"/>
                </a:cubicBezTo>
                <a:cubicBezTo>
                  <a:pt x="2148154" y="486689"/>
                  <a:pt x="2205227" y="457667"/>
                  <a:pt x="2221306" y="405409"/>
                </a:cubicBezTo>
                <a:cubicBezTo>
                  <a:pt x="2228275" y="382760"/>
                  <a:pt x="2183830" y="365660"/>
                  <a:pt x="2160346" y="368833"/>
                </a:cubicBezTo>
                <a:cubicBezTo>
                  <a:pt x="1727331" y="427349"/>
                  <a:pt x="1298778" y="515137"/>
                  <a:pt x="867994" y="588289"/>
                </a:cubicBezTo>
                <a:cubicBezTo>
                  <a:pt x="660730" y="718337"/>
                  <a:pt x="439995" y="829051"/>
                  <a:pt x="246202" y="978433"/>
                </a:cubicBezTo>
                <a:cubicBezTo>
                  <a:pt x="227434" y="992900"/>
                  <a:pt x="259104" y="1040445"/>
                  <a:pt x="282778" y="1039393"/>
                </a:cubicBezTo>
                <a:cubicBezTo>
                  <a:pt x="704831" y="1020635"/>
                  <a:pt x="1690923" y="708187"/>
                  <a:pt x="1916506" y="637057"/>
                </a:cubicBezTo>
                <a:cubicBezTo>
                  <a:pt x="1997992" y="611363"/>
                  <a:pt x="2231840" y="510100"/>
                  <a:pt x="2148154" y="527329"/>
                </a:cubicBezTo>
                <a:cubicBezTo>
                  <a:pt x="1906129" y="577158"/>
                  <a:pt x="864907" y="899263"/>
                  <a:pt x="758266" y="1112545"/>
                </a:cubicBezTo>
                <a:cubicBezTo>
                  <a:pt x="707218" y="1214641"/>
                  <a:pt x="2457682" y="564021"/>
                  <a:pt x="2196922" y="624865"/>
                </a:cubicBezTo>
                <a:cubicBezTo>
                  <a:pt x="1251121" y="845552"/>
                  <a:pt x="1063938" y="1006255"/>
                  <a:pt x="307162" y="1429537"/>
                </a:cubicBezTo>
                <a:cubicBezTo>
                  <a:pt x="311226" y="1441729"/>
                  <a:pt x="307233" y="1470383"/>
                  <a:pt x="319354" y="1466113"/>
                </a:cubicBezTo>
                <a:cubicBezTo>
                  <a:pt x="1034926" y="1214036"/>
                  <a:pt x="3154483" y="384768"/>
                  <a:pt x="2452954" y="673633"/>
                </a:cubicBezTo>
                <a:cubicBezTo>
                  <a:pt x="2025247" y="849747"/>
                  <a:pt x="2054233" y="826663"/>
                  <a:pt x="1453210" y="1222273"/>
                </a:cubicBezTo>
                <a:cubicBezTo>
                  <a:pt x="1386000" y="1266512"/>
                  <a:pt x="1209632" y="1427039"/>
                  <a:pt x="1282522" y="1392961"/>
                </a:cubicBezTo>
                <a:cubicBezTo>
                  <a:pt x="1664779" y="1214244"/>
                  <a:pt x="2391994" y="783361"/>
                  <a:pt x="2391994" y="783361"/>
                </a:cubicBezTo>
                <a:cubicBezTo>
                  <a:pt x="2533710" y="535358"/>
                  <a:pt x="2552053" y="552400"/>
                  <a:pt x="1818970" y="832129"/>
                </a:cubicBezTo>
                <a:cubicBezTo>
                  <a:pt x="1395987" y="993530"/>
                  <a:pt x="998042" y="1214145"/>
                  <a:pt x="587578" y="1405153"/>
                </a:cubicBezTo>
                <a:cubicBezTo>
                  <a:pt x="567258" y="1441729"/>
                  <a:pt x="485921" y="1524600"/>
                  <a:pt x="526618" y="1514881"/>
                </a:cubicBezTo>
                <a:cubicBezTo>
                  <a:pt x="876035" y="1431438"/>
                  <a:pt x="1745180" y="1074961"/>
                  <a:pt x="2111578" y="929665"/>
                </a:cubicBezTo>
                <a:cubicBezTo>
                  <a:pt x="2294607" y="783242"/>
                  <a:pt x="2572389" y="577091"/>
                  <a:pt x="1538554" y="990625"/>
                </a:cubicBezTo>
                <a:cubicBezTo>
                  <a:pt x="1162109" y="1141203"/>
                  <a:pt x="823290" y="1372641"/>
                  <a:pt x="465658" y="1563649"/>
                </a:cubicBezTo>
                <a:cubicBezTo>
                  <a:pt x="569502" y="1667493"/>
                  <a:pt x="534109" y="1651205"/>
                  <a:pt x="819226" y="1563649"/>
                </a:cubicBezTo>
                <a:cubicBezTo>
                  <a:pt x="1235786" y="1435729"/>
                  <a:pt x="1640154" y="1271041"/>
                  <a:pt x="2050618" y="1124737"/>
                </a:cubicBezTo>
                <a:cubicBezTo>
                  <a:pt x="2164410" y="1023137"/>
                  <a:pt x="2542467" y="845016"/>
                  <a:pt x="2391994" y="819937"/>
                </a:cubicBezTo>
                <a:cubicBezTo>
                  <a:pt x="2112112" y="773290"/>
                  <a:pt x="1259145" y="1554249"/>
                  <a:pt x="1172794" y="1624609"/>
                </a:cubicBezTo>
                <a:cubicBezTo>
                  <a:pt x="1102639" y="1750887"/>
                  <a:pt x="1052424" y="1787847"/>
                  <a:pt x="1258138" y="1673377"/>
                </a:cubicBezTo>
                <a:cubicBezTo>
                  <a:pt x="1716232" y="1418470"/>
                  <a:pt x="2623642" y="893089"/>
                  <a:pt x="2623642" y="893089"/>
                </a:cubicBezTo>
                <a:cubicBezTo>
                  <a:pt x="2916720" y="380203"/>
                  <a:pt x="2743757" y="718917"/>
                  <a:pt x="1343482" y="1490497"/>
                </a:cubicBezTo>
                <a:cubicBezTo>
                  <a:pt x="982715" y="1689287"/>
                  <a:pt x="609982" y="1874266"/>
                  <a:pt x="282778" y="2124481"/>
                </a:cubicBezTo>
                <a:cubicBezTo>
                  <a:pt x="159215" y="2218970"/>
                  <a:pt x="577831" y="2025153"/>
                  <a:pt x="721690" y="1965985"/>
                </a:cubicBezTo>
                <a:cubicBezTo>
                  <a:pt x="2998157" y="1029696"/>
                  <a:pt x="784728" y="1889801"/>
                  <a:pt x="2526106" y="1222273"/>
                </a:cubicBezTo>
                <a:cubicBezTo>
                  <a:pt x="2351354" y="1356385"/>
                  <a:pt x="2172744" y="1485615"/>
                  <a:pt x="2001850" y="1624609"/>
                </a:cubicBezTo>
                <a:cubicBezTo>
                  <a:pt x="1867789" y="1733645"/>
                  <a:pt x="1469309" y="1868087"/>
                  <a:pt x="1611706" y="1965985"/>
                </a:cubicBezTo>
                <a:cubicBezTo>
                  <a:pt x="1782237" y="2083225"/>
                  <a:pt x="2001850" y="1827809"/>
                  <a:pt x="2196922" y="1758721"/>
                </a:cubicBezTo>
                <a:cubicBezTo>
                  <a:pt x="2371674" y="1612417"/>
                  <a:pt x="2583359" y="1501327"/>
                  <a:pt x="2721178" y="1319809"/>
                </a:cubicBezTo>
                <a:cubicBezTo>
                  <a:pt x="2765686" y="1261189"/>
                  <a:pt x="2761012" y="1136315"/>
                  <a:pt x="2696794" y="1100353"/>
                </a:cubicBezTo>
                <a:cubicBezTo>
                  <a:pt x="2614015" y="1053997"/>
                  <a:pt x="2509850" y="1132865"/>
                  <a:pt x="2416378" y="1149121"/>
                </a:cubicBezTo>
                <a:cubicBezTo>
                  <a:pt x="2217242" y="1376705"/>
                  <a:pt x="2007882" y="1595733"/>
                  <a:pt x="1818970" y="1831873"/>
                </a:cubicBezTo>
                <a:cubicBezTo>
                  <a:pt x="1794885" y="1861979"/>
                  <a:pt x="1744588" y="1949162"/>
                  <a:pt x="1782394" y="1941601"/>
                </a:cubicBezTo>
                <a:cubicBezTo>
                  <a:pt x="1966658" y="1904748"/>
                  <a:pt x="2131898" y="1803425"/>
                  <a:pt x="2306650" y="1734337"/>
                </a:cubicBezTo>
                <a:cubicBezTo>
                  <a:pt x="2448890" y="1571777"/>
                  <a:pt x="2604979" y="1420363"/>
                  <a:pt x="2733370" y="1246657"/>
                </a:cubicBezTo>
                <a:cubicBezTo>
                  <a:pt x="2748064" y="1226777"/>
                  <a:pt x="2745803" y="1171332"/>
                  <a:pt x="2721178" y="1173505"/>
                </a:cubicBezTo>
                <a:cubicBezTo>
                  <a:pt x="2582706" y="1185723"/>
                  <a:pt x="2452954" y="1246657"/>
                  <a:pt x="2318842" y="1283233"/>
                </a:cubicBezTo>
                <a:cubicBezTo>
                  <a:pt x="2070938" y="1482369"/>
                  <a:pt x="1797978" y="1653814"/>
                  <a:pt x="1575130" y="1880641"/>
                </a:cubicBezTo>
                <a:cubicBezTo>
                  <a:pt x="1548261" y="1907990"/>
                  <a:pt x="1599284" y="1988912"/>
                  <a:pt x="1636090" y="1978177"/>
                </a:cubicBezTo>
                <a:cubicBezTo>
                  <a:pt x="1920922" y="1895101"/>
                  <a:pt x="2191285" y="1764467"/>
                  <a:pt x="2452954" y="1624609"/>
                </a:cubicBezTo>
                <a:cubicBezTo>
                  <a:pt x="3304356" y="1169549"/>
                  <a:pt x="3263140" y="1186810"/>
                  <a:pt x="2977210" y="1234465"/>
                </a:cubicBezTo>
                <a:cubicBezTo>
                  <a:pt x="2708986" y="1384833"/>
                  <a:pt x="2430246" y="1517816"/>
                  <a:pt x="2172538" y="1685569"/>
                </a:cubicBezTo>
                <a:cubicBezTo>
                  <a:pt x="1998067" y="1799139"/>
                  <a:pt x="1684858" y="1867535"/>
                  <a:pt x="1684858" y="2075713"/>
                </a:cubicBezTo>
                <a:cubicBezTo>
                  <a:pt x="1684858" y="2243276"/>
                  <a:pt x="2009978" y="1994433"/>
                  <a:pt x="2172538" y="1953793"/>
                </a:cubicBezTo>
                <a:cubicBezTo>
                  <a:pt x="2282266" y="1880641"/>
                  <a:pt x="2397370" y="1814973"/>
                  <a:pt x="2501722" y="1734337"/>
                </a:cubicBezTo>
                <a:cubicBezTo>
                  <a:pt x="2518119" y="1721666"/>
                  <a:pt x="2459057" y="1736797"/>
                  <a:pt x="2440762" y="1746529"/>
                </a:cubicBezTo>
                <a:cubicBezTo>
                  <a:pt x="2267198" y="1838850"/>
                  <a:pt x="1912372" y="1843226"/>
                  <a:pt x="1928698" y="2039137"/>
                </a:cubicBezTo>
                <a:cubicBezTo>
                  <a:pt x="1943765" y="2219940"/>
                  <a:pt x="2278202" y="1941601"/>
                  <a:pt x="2452954" y="1892833"/>
                </a:cubicBezTo>
                <a:cubicBezTo>
                  <a:pt x="2493594" y="1815617"/>
                  <a:pt x="2657833" y="1634133"/>
                  <a:pt x="2574874" y="1661185"/>
                </a:cubicBezTo>
                <a:cubicBezTo>
                  <a:pt x="2321746" y="1743727"/>
                  <a:pt x="2113065" y="1927148"/>
                  <a:pt x="1892122" y="2075713"/>
                </a:cubicBezTo>
                <a:cubicBezTo>
                  <a:pt x="1873961" y="2087925"/>
                  <a:pt x="1845865" y="2137402"/>
                  <a:pt x="1867738" y="2136673"/>
                </a:cubicBezTo>
                <a:cubicBezTo>
                  <a:pt x="1999979" y="2132265"/>
                  <a:pt x="2127834" y="2087905"/>
                  <a:pt x="2257882" y="2063521"/>
                </a:cubicBezTo>
                <a:cubicBezTo>
                  <a:pt x="2379802" y="1982241"/>
                  <a:pt x="2512659" y="1915356"/>
                  <a:pt x="2623642" y="1819681"/>
                </a:cubicBezTo>
                <a:cubicBezTo>
                  <a:pt x="2639337" y="1806151"/>
                  <a:pt x="2631900" y="1755375"/>
                  <a:pt x="2611450" y="1758721"/>
                </a:cubicBezTo>
                <a:cubicBezTo>
                  <a:pt x="2164662" y="1831832"/>
                  <a:pt x="1725498" y="1945665"/>
                  <a:pt x="1282522" y="2039137"/>
                </a:cubicBezTo>
                <a:cubicBezTo>
                  <a:pt x="1274394" y="2063521"/>
                  <a:pt x="1234449" y="2102315"/>
                  <a:pt x="1258138" y="2112289"/>
                </a:cubicBezTo>
                <a:cubicBezTo>
                  <a:pt x="1487188" y="2208731"/>
                  <a:pt x="1594100" y="2098446"/>
                  <a:pt x="1794586" y="2002561"/>
                </a:cubicBezTo>
                <a:cubicBezTo>
                  <a:pt x="1802714" y="1953793"/>
                  <a:pt x="1835866" y="1902721"/>
                  <a:pt x="1818970" y="1856257"/>
                </a:cubicBezTo>
                <a:cubicBezTo>
                  <a:pt x="1810522" y="1833025"/>
                  <a:pt x="1763298" y="1850969"/>
                  <a:pt x="1745818" y="1868449"/>
                </a:cubicBezTo>
                <a:cubicBezTo>
                  <a:pt x="1677588" y="1936679"/>
                  <a:pt x="1684858" y="1969343"/>
                  <a:pt x="1684858" y="2039137"/>
                </a:cubicBezTo>
              </a:path>
            </a:pathLst>
          </a:custGeom>
          <a:noFill/>
          <a:ln w="2159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Habilidades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psicológicas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275B1FBE-1B30-4B89-9533-C767D17FD6A4}"/>
              </a:ext>
            </a:extLst>
          </p:cNvPr>
          <p:cNvSpPr/>
          <p:nvPr/>
        </p:nvSpPr>
        <p:spPr>
          <a:xfrm>
            <a:off x="242878" y="2072680"/>
            <a:ext cx="6372244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¿Podrías mencionar 3 </a:t>
            </a:r>
            <a:r>
              <a:rPr lang="es-ES_tradnl" sz="2400" b="1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habilidades mentales </a:t>
            </a:r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que crees que son tus fortalezas psicológicas y que crees que son las más relevantes (en tu caso)? </a:t>
            </a:r>
            <a:endParaRPr lang="es-ES_tradnl" sz="2400" dirty="0">
              <a:latin typeface="Century"/>
              <a:cs typeface="Century"/>
            </a:endParaRPr>
          </a:p>
        </p:txBody>
      </p:sp>
      <p:sp>
        <p:nvSpPr>
          <p:cNvPr id="16" name="Google Shape;105;p13">
            <a:extLst>
              <a:ext uri="{FF2B5EF4-FFF2-40B4-BE49-F238E27FC236}">
                <a16:creationId xmlns:a16="http://schemas.microsoft.com/office/drawing/2014/main" id="{E91D0251-7C7A-4110-9A43-2B85482A8B3A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32B492-3535-49A3-B3BB-C424EA541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18" name="Google Shape;114;p14">
            <a:extLst>
              <a:ext uri="{FF2B5EF4-FFF2-40B4-BE49-F238E27FC236}">
                <a16:creationId xmlns:a16="http://schemas.microsoft.com/office/drawing/2014/main" id="{1D174D05-3A58-4E33-B2F4-508CC8D6C39C}"/>
              </a:ext>
            </a:extLst>
          </p:cNvPr>
          <p:cNvSpPr/>
          <p:nvPr/>
        </p:nvSpPr>
        <p:spPr>
          <a:xfrm>
            <a:off x="242878" y="5677784"/>
            <a:ext cx="6372244" cy="352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Soy muy bueno/a en ...</a:t>
            </a:r>
            <a:endParaRPr lang="es-ES_tradnl" sz="2000" dirty="0">
              <a:latin typeface="Century"/>
              <a:cs typeface="Century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Puedo la mayor parte del tiempo ...</a:t>
            </a:r>
            <a:endParaRPr lang="es-ES_tradnl" sz="2000" dirty="0">
              <a:latin typeface="Century"/>
              <a:cs typeface="Century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Intento con éxito ...</a:t>
            </a:r>
            <a:endParaRPr lang="es-ES_tradnl" sz="2000" dirty="0">
              <a:latin typeface="Century"/>
              <a:cs typeface="Century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Casi siempre logro evitar ...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GB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ES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Podrías mencionar tu capacidad para controlar aspectos de tu vida diaria, tus emociones, tus metas y motivaciones, tus pensamientos, creencias y actitudes, tu autoimagen, tu comportamiento, tus interacciones sociales…</a:t>
            </a:r>
            <a:endParaRPr lang="en-GB" sz="2000" dirty="0"/>
          </a:p>
        </p:txBody>
      </p:sp>
      <p:pic>
        <p:nvPicPr>
          <p:cNvPr id="19" name="Google Shape;537;p24" descr="Heroína">
            <a:extLst>
              <a:ext uri="{FF2B5EF4-FFF2-40B4-BE49-F238E27FC236}">
                <a16:creationId xmlns:a16="http://schemas.microsoft.com/office/drawing/2014/main" id="{FAD29C0A-F461-44D5-9BD6-0932B65FAD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6799" y="336882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38;p24" descr="Héroe">
            <a:extLst>
              <a:ext uri="{FF2B5EF4-FFF2-40B4-BE49-F238E27FC236}">
                <a16:creationId xmlns:a16="http://schemas.microsoft.com/office/drawing/2014/main" id="{CDD5D41C-5FA7-49FB-887D-A01A7D225B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2188" y="527457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39;p24" descr="Buena idea">
            <a:extLst>
              <a:ext uri="{FF2B5EF4-FFF2-40B4-BE49-F238E27FC236}">
                <a16:creationId xmlns:a16="http://schemas.microsoft.com/office/drawing/2014/main" id="{706E472B-79E5-42F1-B859-9C21999C55F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9191" y="485659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540;p24" descr="Cerebro izquierdo y derecho">
            <a:extLst>
              <a:ext uri="{FF2B5EF4-FFF2-40B4-BE49-F238E27FC236}">
                <a16:creationId xmlns:a16="http://schemas.microsoft.com/office/drawing/2014/main" id="{4FC8878B-99C8-4AA1-94B2-C758EC797E5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18638" y="382602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541;p24" descr="Pensamiento científico">
            <a:extLst>
              <a:ext uri="{FF2B5EF4-FFF2-40B4-BE49-F238E27FC236}">
                <a16:creationId xmlns:a16="http://schemas.microsoft.com/office/drawing/2014/main" id="{71597034-17A3-4D0E-A16A-8ABE3752A63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54960" y="389118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542;p24" descr="Brazo musculoso">
            <a:extLst>
              <a:ext uri="{FF2B5EF4-FFF2-40B4-BE49-F238E27FC236}">
                <a16:creationId xmlns:a16="http://schemas.microsoft.com/office/drawing/2014/main" id="{8D1D030F-A728-4730-8D5D-C69008DF9B8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44956" y="428322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543;p24" descr="Corona de laureles">
            <a:extLst>
              <a:ext uri="{FF2B5EF4-FFF2-40B4-BE49-F238E27FC236}">
                <a16:creationId xmlns:a16="http://schemas.microsoft.com/office/drawing/2014/main" id="{45B512DE-077F-4691-BBCA-43D3A103370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00722" y="491888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D519DC-A1C9-4E63-923F-1713D8F2690F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16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DE95B83-A790-4884-B692-0E6F6F987C1A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6A93CD-070C-4130-A3F7-379EE234B109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743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DAC8726-0315-442C-8992-20A0935E46A7}"/>
              </a:ext>
            </a:extLst>
          </p:cNvPr>
          <p:cNvSpPr/>
          <p:nvPr/>
        </p:nvSpPr>
        <p:spPr>
          <a:xfrm>
            <a:off x="3374822" y="3776447"/>
            <a:ext cx="3161670" cy="2150017"/>
          </a:xfrm>
          <a:custGeom>
            <a:avLst/>
            <a:gdLst>
              <a:gd name="connsiteX0" fmla="*/ 160858 w 3161670"/>
              <a:gd name="connsiteY0" fmla="*/ 515137 h 2150017"/>
              <a:gd name="connsiteX1" fmla="*/ 977722 w 3161670"/>
              <a:gd name="connsiteY1" fmla="*/ 246913 h 2150017"/>
              <a:gd name="connsiteX2" fmla="*/ 1538554 w 3161670"/>
              <a:gd name="connsiteY2" fmla="*/ 27457 h 2150017"/>
              <a:gd name="connsiteX3" fmla="*/ 1623898 w 3161670"/>
              <a:gd name="connsiteY3" fmla="*/ 3073 h 2150017"/>
              <a:gd name="connsiteX4" fmla="*/ 319354 w 3161670"/>
              <a:gd name="connsiteY4" fmla="*/ 576097 h 2150017"/>
              <a:gd name="connsiteX5" fmla="*/ 721690 w 3161670"/>
              <a:gd name="connsiteY5" fmla="*/ 563905 h 2150017"/>
              <a:gd name="connsiteX6" fmla="*/ 1038682 w 3161670"/>
              <a:gd name="connsiteY6" fmla="*/ 320065 h 2150017"/>
              <a:gd name="connsiteX7" fmla="*/ 965530 w 3161670"/>
              <a:gd name="connsiteY7" fmla="*/ 271297 h 2150017"/>
              <a:gd name="connsiteX8" fmla="*/ 721690 w 3161670"/>
              <a:gd name="connsiteY8" fmla="*/ 283489 h 2150017"/>
              <a:gd name="connsiteX9" fmla="*/ 392506 w 3161670"/>
              <a:gd name="connsiteY9" fmla="*/ 539521 h 2150017"/>
              <a:gd name="connsiteX10" fmla="*/ 709498 w 3161670"/>
              <a:gd name="connsiteY10" fmla="*/ 624865 h 2150017"/>
              <a:gd name="connsiteX11" fmla="*/ 1770202 w 3161670"/>
              <a:gd name="connsiteY11" fmla="*/ 320065 h 2150017"/>
              <a:gd name="connsiteX12" fmla="*/ 1818970 w 3161670"/>
              <a:gd name="connsiteY12" fmla="*/ 210337 h 2150017"/>
              <a:gd name="connsiteX13" fmla="*/ 1831162 w 3161670"/>
              <a:gd name="connsiteY13" fmla="*/ 161569 h 2150017"/>
              <a:gd name="connsiteX14" fmla="*/ 1770202 w 3161670"/>
              <a:gd name="connsiteY14" fmla="*/ 137185 h 2150017"/>
              <a:gd name="connsiteX15" fmla="*/ 1538554 w 3161670"/>
              <a:gd name="connsiteY15" fmla="*/ 124993 h 2150017"/>
              <a:gd name="connsiteX16" fmla="*/ 197434 w 3161670"/>
              <a:gd name="connsiteY16" fmla="*/ 515137 h 2150017"/>
              <a:gd name="connsiteX17" fmla="*/ 2362 w 3161670"/>
              <a:gd name="connsiteY17" fmla="*/ 722401 h 2150017"/>
              <a:gd name="connsiteX18" fmla="*/ 38938 w 3161670"/>
              <a:gd name="connsiteY18" fmla="*/ 771169 h 2150017"/>
              <a:gd name="connsiteX19" fmla="*/ 221818 w 3161670"/>
              <a:gd name="connsiteY19" fmla="*/ 795553 h 2150017"/>
              <a:gd name="connsiteX20" fmla="*/ 1721434 w 3161670"/>
              <a:gd name="connsiteY20" fmla="*/ 393217 h 2150017"/>
              <a:gd name="connsiteX21" fmla="*/ 1782394 w 3161670"/>
              <a:gd name="connsiteY21" fmla="*/ 246913 h 2150017"/>
              <a:gd name="connsiteX22" fmla="*/ 1709242 w 3161670"/>
              <a:gd name="connsiteY22" fmla="*/ 76225 h 2150017"/>
              <a:gd name="connsiteX23" fmla="*/ 185242 w 3161670"/>
              <a:gd name="connsiteY23" fmla="*/ 734593 h 2150017"/>
              <a:gd name="connsiteX24" fmla="*/ 1526362 w 3161670"/>
              <a:gd name="connsiteY24" fmla="*/ 624865 h 2150017"/>
              <a:gd name="connsiteX25" fmla="*/ 1745818 w 3161670"/>
              <a:gd name="connsiteY25" fmla="*/ 405409 h 2150017"/>
              <a:gd name="connsiteX26" fmla="*/ 1501978 w 3161670"/>
              <a:gd name="connsiteY26" fmla="*/ 246913 h 2150017"/>
              <a:gd name="connsiteX27" fmla="*/ 575386 w 3161670"/>
              <a:gd name="connsiteY27" fmla="*/ 588289 h 2150017"/>
              <a:gd name="connsiteX28" fmla="*/ 392506 w 3161670"/>
              <a:gd name="connsiteY28" fmla="*/ 832129 h 2150017"/>
              <a:gd name="connsiteX29" fmla="*/ 2404186 w 3161670"/>
              <a:gd name="connsiteY29" fmla="*/ 381025 h 2150017"/>
              <a:gd name="connsiteX30" fmla="*/ 2306650 w 3161670"/>
              <a:gd name="connsiteY30" fmla="*/ 295681 h 2150017"/>
              <a:gd name="connsiteX31" fmla="*/ 563194 w 3161670"/>
              <a:gd name="connsiteY31" fmla="*/ 917473 h 2150017"/>
              <a:gd name="connsiteX32" fmla="*/ 1002106 w 3161670"/>
              <a:gd name="connsiteY32" fmla="*/ 929665 h 2150017"/>
              <a:gd name="connsiteX33" fmla="*/ 2111578 w 3161670"/>
              <a:gd name="connsiteY33" fmla="*/ 527329 h 2150017"/>
              <a:gd name="connsiteX34" fmla="*/ 2221306 w 3161670"/>
              <a:gd name="connsiteY34" fmla="*/ 405409 h 2150017"/>
              <a:gd name="connsiteX35" fmla="*/ 2160346 w 3161670"/>
              <a:gd name="connsiteY35" fmla="*/ 368833 h 2150017"/>
              <a:gd name="connsiteX36" fmla="*/ 867994 w 3161670"/>
              <a:gd name="connsiteY36" fmla="*/ 588289 h 2150017"/>
              <a:gd name="connsiteX37" fmla="*/ 246202 w 3161670"/>
              <a:gd name="connsiteY37" fmla="*/ 978433 h 2150017"/>
              <a:gd name="connsiteX38" fmla="*/ 282778 w 3161670"/>
              <a:gd name="connsiteY38" fmla="*/ 1039393 h 2150017"/>
              <a:gd name="connsiteX39" fmla="*/ 1916506 w 3161670"/>
              <a:gd name="connsiteY39" fmla="*/ 637057 h 2150017"/>
              <a:gd name="connsiteX40" fmla="*/ 2148154 w 3161670"/>
              <a:gd name="connsiteY40" fmla="*/ 527329 h 2150017"/>
              <a:gd name="connsiteX41" fmla="*/ 758266 w 3161670"/>
              <a:gd name="connsiteY41" fmla="*/ 1112545 h 2150017"/>
              <a:gd name="connsiteX42" fmla="*/ 2196922 w 3161670"/>
              <a:gd name="connsiteY42" fmla="*/ 624865 h 2150017"/>
              <a:gd name="connsiteX43" fmla="*/ 307162 w 3161670"/>
              <a:gd name="connsiteY43" fmla="*/ 1429537 h 2150017"/>
              <a:gd name="connsiteX44" fmla="*/ 319354 w 3161670"/>
              <a:gd name="connsiteY44" fmla="*/ 1466113 h 2150017"/>
              <a:gd name="connsiteX45" fmla="*/ 2452954 w 3161670"/>
              <a:gd name="connsiteY45" fmla="*/ 673633 h 2150017"/>
              <a:gd name="connsiteX46" fmla="*/ 1453210 w 3161670"/>
              <a:gd name="connsiteY46" fmla="*/ 1222273 h 2150017"/>
              <a:gd name="connsiteX47" fmla="*/ 1282522 w 3161670"/>
              <a:gd name="connsiteY47" fmla="*/ 1392961 h 2150017"/>
              <a:gd name="connsiteX48" fmla="*/ 2391994 w 3161670"/>
              <a:gd name="connsiteY48" fmla="*/ 783361 h 2150017"/>
              <a:gd name="connsiteX49" fmla="*/ 1818970 w 3161670"/>
              <a:gd name="connsiteY49" fmla="*/ 832129 h 2150017"/>
              <a:gd name="connsiteX50" fmla="*/ 587578 w 3161670"/>
              <a:gd name="connsiteY50" fmla="*/ 1405153 h 2150017"/>
              <a:gd name="connsiteX51" fmla="*/ 526618 w 3161670"/>
              <a:gd name="connsiteY51" fmla="*/ 1514881 h 2150017"/>
              <a:gd name="connsiteX52" fmla="*/ 2111578 w 3161670"/>
              <a:gd name="connsiteY52" fmla="*/ 929665 h 2150017"/>
              <a:gd name="connsiteX53" fmla="*/ 1538554 w 3161670"/>
              <a:gd name="connsiteY53" fmla="*/ 990625 h 2150017"/>
              <a:gd name="connsiteX54" fmla="*/ 465658 w 3161670"/>
              <a:gd name="connsiteY54" fmla="*/ 1563649 h 2150017"/>
              <a:gd name="connsiteX55" fmla="*/ 819226 w 3161670"/>
              <a:gd name="connsiteY55" fmla="*/ 1563649 h 2150017"/>
              <a:gd name="connsiteX56" fmla="*/ 2050618 w 3161670"/>
              <a:gd name="connsiteY56" fmla="*/ 1124737 h 2150017"/>
              <a:gd name="connsiteX57" fmla="*/ 2391994 w 3161670"/>
              <a:gd name="connsiteY57" fmla="*/ 819937 h 2150017"/>
              <a:gd name="connsiteX58" fmla="*/ 1172794 w 3161670"/>
              <a:gd name="connsiteY58" fmla="*/ 1624609 h 2150017"/>
              <a:gd name="connsiteX59" fmla="*/ 1258138 w 3161670"/>
              <a:gd name="connsiteY59" fmla="*/ 1673377 h 2150017"/>
              <a:gd name="connsiteX60" fmla="*/ 2623642 w 3161670"/>
              <a:gd name="connsiteY60" fmla="*/ 893089 h 2150017"/>
              <a:gd name="connsiteX61" fmla="*/ 1343482 w 3161670"/>
              <a:gd name="connsiteY61" fmla="*/ 1490497 h 2150017"/>
              <a:gd name="connsiteX62" fmla="*/ 282778 w 3161670"/>
              <a:gd name="connsiteY62" fmla="*/ 2124481 h 2150017"/>
              <a:gd name="connsiteX63" fmla="*/ 721690 w 3161670"/>
              <a:gd name="connsiteY63" fmla="*/ 1965985 h 2150017"/>
              <a:gd name="connsiteX64" fmla="*/ 2526106 w 3161670"/>
              <a:gd name="connsiteY64" fmla="*/ 1222273 h 2150017"/>
              <a:gd name="connsiteX65" fmla="*/ 2001850 w 3161670"/>
              <a:gd name="connsiteY65" fmla="*/ 1624609 h 2150017"/>
              <a:gd name="connsiteX66" fmla="*/ 1611706 w 3161670"/>
              <a:gd name="connsiteY66" fmla="*/ 1965985 h 2150017"/>
              <a:gd name="connsiteX67" fmla="*/ 2196922 w 3161670"/>
              <a:gd name="connsiteY67" fmla="*/ 1758721 h 2150017"/>
              <a:gd name="connsiteX68" fmla="*/ 2721178 w 3161670"/>
              <a:gd name="connsiteY68" fmla="*/ 1319809 h 2150017"/>
              <a:gd name="connsiteX69" fmla="*/ 2696794 w 3161670"/>
              <a:gd name="connsiteY69" fmla="*/ 1100353 h 2150017"/>
              <a:gd name="connsiteX70" fmla="*/ 2416378 w 3161670"/>
              <a:gd name="connsiteY70" fmla="*/ 1149121 h 2150017"/>
              <a:gd name="connsiteX71" fmla="*/ 1818970 w 3161670"/>
              <a:gd name="connsiteY71" fmla="*/ 1831873 h 2150017"/>
              <a:gd name="connsiteX72" fmla="*/ 1782394 w 3161670"/>
              <a:gd name="connsiteY72" fmla="*/ 1941601 h 2150017"/>
              <a:gd name="connsiteX73" fmla="*/ 2306650 w 3161670"/>
              <a:gd name="connsiteY73" fmla="*/ 1734337 h 2150017"/>
              <a:gd name="connsiteX74" fmla="*/ 2733370 w 3161670"/>
              <a:gd name="connsiteY74" fmla="*/ 1246657 h 2150017"/>
              <a:gd name="connsiteX75" fmla="*/ 2721178 w 3161670"/>
              <a:gd name="connsiteY75" fmla="*/ 1173505 h 2150017"/>
              <a:gd name="connsiteX76" fmla="*/ 2318842 w 3161670"/>
              <a:gd name="connsiteY76" fmla="*/ 1283233 h 2150017"/>
              <a:gd name="connsiteX77" fmla="*/ 1575130 w 3161670"/>
              <a:gd name="connsiteY77" fmla="*/ 1880641 h 2150017"/>
              <a:gd name="connsiteX78" fmla="*/ 1636090 w 3161670"/>
              <a:gd name="connsiteY78" fmla="*/ 1978177 h 2150017"/>
              <a:gd name="connsiteX79" fmla="*/ 2452954 w 3161670"/>
              <a:gd name="connsiteY79" fmla="*/ 1624609 h 2150017"/>
              <a:gd name="connsiteX80" fmla="*/ 2977210 w 3161670"/>
              <a:gd name="connsiteY80" fmla="*/ 1234465 h 2150017"/>
              <a:gd name="connsiteX81" fmla="*/ 2172538 w 3161670"/>
              <a:gd name="connsiteY81" fmla="*/ 1685569 h 2150017"/>
              <a:gd name="connsiteX82" fmla="*/ 1684858 w 3161670"/>
              <a:gd name="connsiteY82" fmla="*/ 2075713 h 2150017"/>
              <a:gd name="connsiteX83" fmla="*/ 2172538 w 3161670"/>
              <a:gd name="connsiteY83" fmla="*/ 1953793 h 2150017"/>
              <a:gd name="connsiteX84" fmla="*/ 2501722 w 3161670"/>
              <a:gd name="connsiteY84" fmla="*/ 1734337 h 2150017"/>
              <a:gd name="connsiteX85" fmla="*/ 2440762 w 3161670"/>
              <a:gd name="connsiteY85" fmla="*/ 1746529 h 2150017"/>
              <a:gd name="connsiteX86" fmla="*/ 1928698 w 3161670"/>
              <a:gd name="connsiteY86" fmla="*/ 2039137 h 2150017"/>
              <a:gd name="connsiteX87" fmla="*/ 2452954 w 3161670"/>
              <a:gd name="connsiteY87" fmla="*/ 1892833 h 2150017"/>
              <a:gd name="connsiteX88" fmla="*/ 2574874 w 3161670"/>
              <a:gd name="connsiteY88" fmla="*/ 1661185 h 2150017"/>
              <a:gd name="connsiteX89" fmla="*/ 1892122 w 3161670"/>
              <a:gd name="connsiteY89" fmla="*/ 2075713 h 2150017"/>
              <a:gd name="connsiteX90" fmla="*/ 1867738 w 3161670"/>
              <a:gd name="connsiteY90" fmla="*/ 2136673 h 2150017"/>
              <a:gd name="connsiteX91" fmla="*/ 2257882 w 3161670"/>
              <a:gd name="connsiteY91" fmla="*/ 2063521 h 2150017"/>
              <a:gd name="connsiteX92" fmla="*/ 2623642 w 3161670"/>
              <a:gd name="connsiteY92" fmla="*/ 1819681 h 2150017"/>
              <a:gd name="connsiteX93" fmla="*/ 2611450 w 3161670"/>
              <a:gd name="connsiteY93" fmla="*/ 1758721 h 2150017"/>
              <a:gd name="connsiteX94" fmla="*/ 1282522 w 3161670"/>
              <a:gd name="connsiteY94" fmla="*/ 2039137 h 2150017"/>
              <a:gd name="connsiteX95" fmla="*/ 1258138 w 3161670"/>
              <a:gd name="connsiteY95" fmla="*/ 2112289 h 2150017"/>
              <a:gd name="connsiteX96" fmla="*/ 1794586 w 3161670"/>
              <a:gd name="connsiteY96" fmla="*/ 2002561 h 2150017"/>
              <a:gd name="connsiteX97" fmla="*/ 1818970 w 3161670"/>
              <a:gd name="connsiteY97" fmla="*/ 1856257 h 2150017"/>
              <a:gd name="connsiteX98" fmla="*/ 1745818 w 3161670"/>
              <a:gd name="connsiteY98" fmla="*/ 1868449 h 2150017"/>
              <a:gd name="connsiteX99" fmla="*/ 1684858 w 3161670"/>
              <a:gd name="connsiteY99" fmla="*/ 2039137 h 215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61670" h="2150017">
                <a:moveTo>
                  <a:pt x="160858" y="515137"/>
                </a:moveTo>
                <a:cubicBezTo>
                  <a:pt x="745756" y="268864"/>
                  <a:pt x="-90471" y="610553"/>
                  <a:pt x="977722" y="246913"/>
                </a:cubicBezTo>
                <a:cubicBezTo>
                  <a:pt x="1167759" y="182220"/>
                  <a:pt x="1350735" y="98332"/>
                  <a:pt x="1538554" y="27457"/>
                </a:cubicBezTo>
                <a:cubicBezTo>
                  <a:pt x="1566235" y="17011"/>
                  <a:pt x="1650979" y="-8843"/>
                  <a:pt x="1623898" y="3073"/>
                </a:cubicBezTo>
                <a:cubicBezTo>
                  <a:pt x="157190" y="648425"/>
                  <a:pt x="1063810" y="218758"/>
                  <a:pt x="319354" y="576097"/>
                </a:cubicBezTo>
                <a:cubicBezTo>
                  <a:pt x="463886" y="612230"/>
                  <a:pt x="543244" y="644381"/>
                  <a:pt x="721690" y="563905"/>
                </a:cubicBezTo>
                <a:cubicBezTo>
                  <a:pt x="843213" y="509101"/>
                  <a:pt x="1038682" y="320065"/>
                  <a:pt x="1038682" y="320065"/>
                </a:cubicBezTo>
                <a:cubicBezTo>
                  <a:pt x="1014298" y="303809"/>
                  <a:pt x="994643" y="274656"/>
                  <a:pt x="965530" y="271297"/>
                </a:cubicBezTo>
                <a:cubicBezTo>
                  <a:pt x="884685" y="261969"/>
                  <a:pt x="799294" y="258982"/>
                  <a:pt x="721690" y="283489"/>
                </a:cubicBezTo>
                <a:cubicBezTo>
                  <a:pt x="554393" y="336320"/>
                  <a:pt x="496565" y="423900"/>
                  <a:pt x="392506" y="539521"/>
                </a:cubicBezTo>
                <a:cubicBezTo>
                  <a:pt x="478638" y="668720"/>
                  <a:pt x="449506" y="667603"/>
                  <a:pt x="709498" y="624865"/>
                </a:cubicBezTo>
                <a:cubicBezTo>
                  <a:pt x="1067526" y="566011"/>
                  <a:pt x="1426299" y="434699"/>
                  <a:pt x="1770202" y="320065"/>
                </a:cubicBezTo>
                <a:cubicBezTo>
                  <a:pt x="1786458" y="283489"/>
                  <a:pt x="1804602" y="247695"/>
                  <a:pt x="1818970" y="210337"/>
                </a:cubicBezTo>
                <a:cubicBezTo>
                  <a:pt x="1824985" y="194698"/>
                  <a:pt x="1840457" y="175511"/>
                  <a:pt x="1831162" y="161569"/>
                </a:cubicBezTo>
                <a:cubicBezTo>
                  <a:pt x="1819022" y="143359"/>
                  <a:pt x="1791918" y="139900"/>
                  <a:pt x="1770202" y="137185"/>
                </a:cubicBezTo>
                <a:cubicBezTo>
                  <a:pt x="1693476" y="127594"/>
                  <a:pt x="1615770" y="129057"/>
                  <a:pt x="1538554" y="124993"/>
                </a:cubicBezTo>
                <a:cubicBezTo>
                  <a:pt x="1091514" y="255041"/>
                  <a:pt x="631349" y="346392"/>
                  <a:pt x="197434" y="515137"/>
                </a:cubicBezTo>
                <a:cubicBezTo>
                  <a:pt x="109010" y="549524"/>
                  <a:pt x="52300" y="641732"/>
                  <a:pt x="2362" y="722401"/>
                </a:cubicBezTo>
                <a:cubicBezTo>
                  <a:pt x="-8334" y="739678"/>
                  <a:pt x="19661" y="764743"/>
                  <a:pt x="38938" y="771169"/>
                </a:cubicBezTo>
                <a:cubicBezTo>
                  <a:pt x="97282" y="790617"/>
                  <a:pt x="160858" y="787425"/>
                  <a:pt x="221818" y="795553"/>
                </a:cubicBezTo>
                <a:cubicBezTo>
                  <a:pt x="594185" y="722792"/>
                  <a:pt x="1329057" y="661182"/>
                  <a:pt x="1721434" y="393217"/>
                </a:cubicBezTo>
                <a:cubicBezTo>
                  <a:pt x="1765063" y="363422"/>
                  <a:pt x="1762074" y="295681"/>
                  <a:pt x="1782394" y="246913"/>
                </a:cubicBezTo>
                <a:cubicBezTo>
                  <a:pt x="1758010" y="190017"/>
                  <a:pt x="1770099" y="64903"/>
                  <a:pt x="1709242" y="76225"/>
                </a:cubicBezTo>
                <a:cubicBezTo>
                  <a:pt x="171586" y="362300"/>
                  <a:pt x="271441" y="44997"/>
                  <a:pt x="185242" y="734593"/>
                </a:cubicBezTo>
                <a:cubicBezTo>
                  <a:pt x="638023" y="1006262"/>
                  <a:pt x="446910" y="926746"/>
                  <a:pt x="1526362" y="624865"/>
                </a:cubicBezTo>
                <a:cubicBezTo>
                  <a:pt x="1625992" y="597002"/>
                  <a:pt x="1672666" y="478561"/>
                  <a:pt x="1745818" y="405409"/>
                </a:cubicBezTo>
                <a:cubicBezTo>
                  <a:pt x="1762309" y="273479"/>
                  <a:pt x="1807508" y="174468"/>
                  <a:pt x="1501978" y="246913"/>
                </a:cubicBezTo>
                <a:cubicBezTo>
                  <a:pt x="1181699" y="322855"/>
                  <a:pt x="884250" y="474497"/>
                  <a:pt x="575386" y="588289"/>
                </a:cubicBezTo>
                <a:cubicBezTo>
                  <a:pt x="514426" y="669569"/>
                  <a:pt x="290921" y="830378"/>
                  <a:pt x="392506" y="832129"/>
                </a:cubicBezTo>
                <a:cubicBezTo>
                  <a:pt x="1675616" y="854252"/>
                  <a:pt x="1659241" y="797318"/>
                  <a:pt x="2404186" y="381025"/>
                </a:cubicBezTo>
                <a:cubicBezTo>
                  <a:pt x="2371674" y="352577"/>
                  <a:pt x="2349448" y="289791"/>
                  <a:pt x="2306650" y="295681"/>
                </a:cubicBezTo>
                <a:cubicBezTo>
                  <a:pt x="1080636" y="464399"/>
                  <a:pt x="1318221" y="396145"/>
                  <a:pt x="563194" y="917473"/>
                </a:cubicBezTo>
                <a:cubicBezTo>
                  <a:pt x="597052" y="1120622"/>
                  <a:pt x="562279" y="1062311"/>
                  <a:pt x="1002106" y="929665"/>
                </a:cubicBezTo>
                <a:cubicBezTo>
                  <a:pt x="1378740" y="816077"/>
                  <a:pt x="1741754" y="661441"/>
                  <a:pt x="2111578" y="527329"/>
                </a:cubicBezTo>
                <a:cubicBezTo>
                  <a:pt x="2148154" y="486689"/>
                  <a:pt x="2205227" y="457667"/>
                  <a:pt x="2221306" y="405409"/>
                </a:cubicBezTo>
                <a:cubicBezTo>
                  <a:pt x="2228275" y="382760"/>
                  <a:pt x="2183830" y="365660"/>
                  <a:pt x="2160346" y="368833"/>
                </a:cubicBezTo>
                <a:cubicBezTo>
                  <a:pt x="1727331" y="427349"/>
                  <a:pt x="1298778" y="515137"/>
                  <a:pt x="867994" y="588289"/>
                </a:cubicBezTo>
                <a:cubicBezTo>
                  <a:pt x="660730" y="718337"/>
                  <a:pt x="439995" y="829051"/>
                  <a:pt x="246202" y="978433"/>
                </a:cubicBezTo>
                <a:cubicBezTo>
                  <a:pt x="227434" y="992900"/>
                  <a:pt x="259104" y="1040445"/>
                  <a:pt x="282778" y="1039393"/>
                </a:cubicBezTo>
                <a:cubicBezTo>
                  <a:pt x="704831" y="1020635"/>
                  <a:pt x="1690923" y="708187"/>
                  <a:pt x="1916506" y="637057"/>
                </a:cubicBezTo>
                <a:cubicBezTo>
                  <a:pt x="1997992" y="611363"/>
                  <a:pt x="2231840" y="510100"/>
                  <a:pt x="2148154" y="527329"/>
                </a:cubicBezTo>
                <a:cubicBezTo>
                  <a:pt x="1906129" y="577158"/>
                  <a:pt x="864907" y="899263"/>
                  <a:pt x="758266" y="1112545"/>
                </a:cubicBezTo>
                <a:cubicBezTo>
                  <a:pt x="707218" y="1214641"/>
                  <a:pt x="2457682" y="564021"/>
                  <a:pt x="2196922" y="624865"/>
                </a:cubicBezTo>
                <a:cubicBezTo>
                  <a:pt x="1251121" y="845552"/>
                  <a:pt x="1063938" y="1006255"/>
                  <a:pt x="307162" y="1429537"/>
                </a:cubicBezTo>
                <a:cubicBezTo>
                  <a:pt x="311226" y="1441729"/>
                  <a:pt x="307233" y="1470383"/>
                  <a:pt x="319354" y="1466113"/>
                </a:cubicBezTo>
                <a:cubicBezTo>
                  <a:pt x="1034926" y="1214036"/>
                  <a:pt x="3154483" y="384768"/>
                  <a:pt x="2452954" y="673633"/>
                </a:cubicBezTo>
                <a:cubicBezTo>
                  <a:pt x="2025247" y="849747"/>
                  <a:pt x="2054233" y="826663"/>
                  <a:pt x="1453210" y="1222273"/>
                </a:cubicBezTo>
                <a:cubicBezTo>
                  <a:pt x="1386000" y="1266512"/>
                  <a:pt x="1209632" y="1427039"/>
                  <a:pt x="1282522" y="1392961"/>
                </a:cubicBezTo>
                <a:cubicBezTo>
                  <a:pt x="1664779" y="1214244"/>
                  <a:pt x="2391994" y="783361"/>
                  <a:pt x="2391994" y="783361"/>
                </a:cubicBezTo>
                <a:cubicBezTo>
                  <a:pt x="2533710" y="535358"/>
                  <a:pt x="2552053" y="552400"/>
                  <a:pt x="1818970" y="832129"/>
                </a:cubicBezTo>
                <a:cubicBezTo>
                  <a:pt x="1395987" y="993530"/>
                  <a:pt x="998042" y="1214145"/>
                  <a:pt x="587578" y="1405153"/>
                </a:cubicBezTo>
                <a:cubicBezTo>
                  <a:pt x="567258" y="1441729"/>
                  <a:pt x="485921" y="1524600"/>
                  <a:pt x="526618" y="1514881"/>
                </a:cubicBezTo>
                <a:cubicBezTo>
                  <a:pt x="876035" y="1431438"/>
                  <a:pt x="1745180" y="1074961"/>
                  <a:pt x="2111578" y="929665"/>
                </a:cubicBezTo>
                <a:cubicBezTo>
                  <a:pt x="2294607" y="783242"/>
                  <a:pt x="2572389" y="577091"/>
                  <a:pt x="1538554" y="990625"/>
                </a:cubicBezTo>
                <a:cubicBezTo>
                  <a:pt x="1162109" y="1141203"/>
                  <a:pt x="823290" y="1372641"/>
                  <a:pt x="465658" y="1563649"/>
                </a:cubicBezTo>
                <a:cubicBezTo>
                  <a:pt x="569502" y="1667493"/>
                  <a:pt x="534109" y="1651205"/>
                  <a:pt x="819226" y="1563649"/>
                </a:cubicBezTo>
                <a:cubicBezTo>
                  <a:pt x="1235786" y="1435729"/>
                  <a:pt x="1640154" y="1271041"/>
                  <a:pt x="2050618" y="1124737"/>
                </a:cubicBezTo>
                <a:cubicBezTo>
                  <a:pt x="2164410" y="1023137"/>
                  <a:pt x="2542467" y="845016"/>
                  <a:pt x="2391994" y="819937"/>
                </a:cubicBezTo>
                <a:cubicBezTo>
                  <a:pt x="2112112" y="773290"/>
                  <a:pt x="1259145" y="1554249"/>
                  <a:pt x="1172794" y="1624609"/>
                </a:cubicBezTo>
                <a:cubicBezTo>
                  <a:pt x="1102639" y="1750887"/>
                  <a:pt x="1052424" y="1787847"/>
                  <a:pt x="1258138" y="1673377"/>
                </a:cubicBezTo>
                <a:cubicBezTo>
                  <a:pt x="1716232" y="1418470"/>
                  <a:pt x="2623642" y="893089"/>
                  <a:pt x="2623642" y="893089"/>
                </a:cubicBezTo>
                <a:cubicBezTo>
                  <a:pt x="2916720" y="380203"/>
                  <a:pt x="2743757" y="718917"/>
                  <a:pt x="1343482" y="1490497"/>
                </a:cubicBezTo>
                <a:cubicBezTo>
                  <a:pt x="982715" y="1689287"/>
                  <a:pt x="609982" y="1874266"/>
                  <a:pt x="282778" y="2124481"/>
                </a:cubicBezTo>
                <a:cubicBezTo>
                  <a:pt x="159215" y="2218970"/>
                  <a:pt x="577831" y="2025153"/>
                  <a:pt x="721690" y="1965985"/>
                </a:cubicBezTo>
                <a:cubicBezTo>
                  <a:pt x="2998157" y="1029696"/>
                  <a:pt x="784728" y="1889801"/>
                  <a:pt x="2526106" y="1222273"/>
                </a:cubicBezTo>
                <a:cubicBezTo>
                  <a:pt x="2351354" y="1356385"/>
                  <a:pt x="2172744" y="1485615"/>
                  <a:pt x="2001850" y="1624609"/>
                </a:cubicBezTo>
                <a:cubicBezTo>
                  <a:pt x="1867789" y="1733645"/>
                  <a:pt x="1469309" y="1868087"/>
                  <a:pt x="1611706" y="1965985"/>
                </a:cubicBezTo>
                <a:cubicBezTo>
                  <a:pt x="1782237" y="2083225"/>
                  <a:pt x="2001850" y="1827809"/>
                  <a:pt x="2196922" y="1758721"/>
                </a:cubicBezTo>
                <a:cubicBezTo>
                  <a:pt x="2371674" y="1612417"/>
                  <a:pt x="2583359" y="1501327"/>
                  <a:pt x="2721178" y="1319809"/>
                </a:cubicBezTo>
                <a:cubicBezTo>
                  <a:pt x="2765686" y="1261189"/>
                  <a:pt x="2761012" y="1136315"/>
                  <a:pt x="2696794" y="1100353"/>
                </a:cubicBezTo>
                <a:cubicBezTo>
                  <a:pt x="2614015" y="1053997"/>
                  <a:pt x="2509850" y="1132865"/>
                  <a:pt x="2416378" y="1149121"/>
                </a:cubicBezTo>
                <a:cubicBezTo>
                  <a:pt x="2217242" y="1376705"/>
                  <a:pt x="2007882" y="1595733"/>
                  <a:pt x="1818970" y="1831873"/>
                </a:cubicBezTo>
                <a:cubicBezTo>
                  <a:pt x="1794885" y="1861979"/>
                  <a:pt x="1744588" y="1949162"/>
                  <a:pt x="1782394" y="1941601"/>
                </a:cubicBezTo>
                <a:cubicBezTo>
                  <a:pt x="1966658" y="1904748"/>
                  <a:pt x="2131898" y="1803425"/>
                  <a:pt x="2306650" y="1734337"/>
                </a:cubicBezTo>
                <a:cubicBezTo>
                  <a:pt x="2448890" y="1571777"/>
                  <a:pt x="2604979" y="1420363"/>
                  <a:pt x="2733370" y="1246657"/>
                </a:cubicBezTo>
                <a:cubicBezTo>
                  <a:pt x="2748064" y="1226777"/>
                  <a:pt x="2745803" y="1171332"/>
                  <a:pt x="2721178" y="1173505"/>
                </a:cubicBezTo>
                <a:cubicBezTo>
                  <a:pt x="2582706" y="1185723"/>
                  <a:pt x="2452954" y="1246657"/>
                  <a:pt x="2318842" y="1283233"/>
                </a:cubicBezTo>
                <a:cubicBezTo>
                  <a:pt x="2070938" y="1482369"/>
                  <a:pt x="1797978" y="1653814"/>
                  <a:pt x="1575130" y="1880641"/>
                </a:cubicBezTo>
                <a:cubicBezTo>
                  <a:pt x="1548261" y="1907990"/>
                  <a:pt x="1599284" y="1988912"/>
                  <a:pt x="1636090" y="1978177"/>
                </a:cubicBezTo>
                <a:cubicBezTo>
                  <a:pt x="1920922" y="1895101"/>
                  <a:pt x="2191285" y="1764467"/>
                  <a:pt x="2452954" y="1624609"/>
                </a:cubicBezTo>
                <a:cubicBezTo>
                  <a:pt x="3304356" y="1169549"/>
                  <a:pt x="3263140" y="1186810"/>
                  <a:pt x="2977210" y="1234465"/>
                </a:cubicBezTo>
                <a:cubicBezTo>
                  <a:pt x="2708986" y="1384833"/>
                  <a:pt x="2430246" y="1517816"/>
                  <a:pt x="2172538" y="1685569"/>
                </a:cubicBezTo>
                <a:cubicBezTo>
                  <a:pt x="1998067" y="1799139"/>
                  <a:pt x="1684858" y="1867535"/>
                  <a:pt x="1684858" y="2075713"/>
                </a:cubicBezTo>
                <a:cubicBezTo>
                  <a:pt x="1684858" y="2243276"/>
                  <a:pt x="2009978" y="1994433"/>
                  <a:pt x="2172538" y="1953793"/>
                </a:cubicBezTo>
                <a:cubicBezTo>
                  <a:pt x="2282266" y="1880641"/>
                  <a:pt x="2397370" y="1814973"/>
                  <a:pt x="2501722" y="1734337"/>
                </a:cubicBezTo>
                <a:cubicBezTo>
                  <a:pt x="2518119" y="1721666"/>
                  <a:pt x="2459057" y="1736797"/>
                  <a:pt x="2440762" y="1746529"/>
                </a:cubicBezTo>
                <a:cubicBezTo>
                  <a:pt x="2267198" y="1838850"/>
                  <a:pt x="1912372" y="1843226"/>
                  <a:pt x="1928698" y="2039137"/>
                </a:cubicBezTo>
                <a:cubicBezTo>
                  <a:pt x="1943765" y="2219940"/>
                  <a:pt x="2278202" y="1941601"/>
                  <a:pt x="2452954" y="1892833"/>
                </a:cubicBezTo>
                <a:cubicBezTo>
                  <a:pt x="2493594" y="1815617"/>
                  <a:pt x="2657833" y="1634133"/>
                  <a:pt x="2574874" y="1661185"/>
                </a:cubicBezTo>
                <a:cubicBezTo>
                  <a:pt x="2321746" y="1743727"/>
                  <a:pt x="2113065" y="1927148"/>
                  <a:pt x="1892122" y="2075713"/>
                </a:cubicBezTo>
                <a:cubicBezTo>
                  <a:pt x="1873961" y="2087925"/>
                  <a:pt x="1845865" y="2137402"/>
                  <a:pt x="1867738" y="2136673"/>
                </a:cubicBezTo>
                <a:cubicBezTo>
                  <a:pt x="1999979" y="2132265"/>
                  <a:pt x="2127834" y="2087905"/>
                  <a:pt x="2257882" y="2063521"/>
                </a:cubicBezTo>
                <a:cubicBezTo>
                  <a:pt x="2379802" y="1982241"/>
                  <a:pt x="2512659" y="1915356"/>
                  <a:pt x="2623642" y="1819681"/>
                </a:cubicBezTo>
                <a:cubicBezTo>
                  <a:pt x="2639337" y="1806151"/>
                  <a:pt x="2631900" y="1755375"/>
                  <a:pt x="2611450" y="1758721"/>
                </a:cubicBezTo>
                <a:cubicBezTo>
                  <a:pt x="2164662" y="1831832"/>
                  <a:pt x="1725498" y="1945665"/>
                  <a:pt x="1282522" y="2039137"/>
                </a:cubicBezTo>
                <a:cubicBezTo>
                  <a:pt x="1274394" y="2063521"/>
                  <a:pt x="1234449" y="2102315"/>
                  <a:pt x="1258138" y="2112289"/>
                </a:cubicBezTo>
                <a:cubicBezTo>
                  <a:pt x="1487188" y="2208731"/>
                  <a:pt x="1594100" y="2098446"/>
                  <a:pt x="1794586" y="2002561"/>
                </a:cubicBezTo>
                <a:cubicBezTo>
                  <a:pt x="1802714" y="1953793"/>
                  <a:pt x="1835866" y="1902721"/>
                  <a:pt x="1818970" y="1856257"/>
                </a:cubicBezTo>
                <a:cubicBezTo>
                  <a:pt x="1810522" y="1833025"/>
                  <a:pt x="1763298" y="1850969"/>
                  <a:pt x="1745818" y="1868449"/>
                </a:cubicBezTo>
                <a:cubicBezTo>
                  <a:pt x="1677588" y="1936679"/>
                  <a:pt x="1684858" y="1969343"/>
                  <a:pt x="1684858" y="2039137"/>
                </a:cubicBezTo>
              </a:path>
            </a:pathLst>
          </a:custGeom>
          <a:noFill/>
          <a:ln w="2159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Habilidades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psicológicas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765CFD8B-131D-4BAA-B85F-9A706F36FF82}"/>
              </a:ext>
            </a:extLst>
          </p:cNvPr>
          <p:cNvSpPr/>
          <p:nvPr/>
        </p:nvSpPr>
        <p:spPr>
          <a:xfrm>
            <a:off x="260648" y="2058125"/>
            <a:ext cx="6336704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¿Podrías mencionar 3 </a:t>
            </a:r>
            <a:r>
              <a:rPr lang="es-ES_tradnl" sz="2400" b="1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habilidades mentales que crees que necesitas mejorar </a:t>
            </a:r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y que crees que son las más relevantes (en tu caso)? </a:t>
            </a:r>
            <a:endParaRPr lang="es-ES_tradnl" sz="2400" dirty="0">
              <a:latin typeface="Century"/>
              <a:cs typeface="Century"/>
            </a:endParaRPr>
          </a:p>
        </p:txBody>
      </p:sp>
      <p:sp>
        <p:nvSpPr>
          <p:cNvPr id="16" name="Google Shape;105;p13">
            <a:extLst>
              <a:ext uri="{FF2B5EF4-FFF2-40B4-BE49-F238E27FC236}">
                <a16:creationId xmlns:a16="http://schemas.microsoft.com/office/drawing/2014/main" id="{F8A84A6E-660C-4C61-B75B-6BADF068618B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8D541F-5A07-4802-A217-DA6CB48A0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18" name="Google Shape;114;p14">
            <a:extLst>
              <a:ext uri="{FF2B5EF4-FFF2-40B4-BE49-F238E27FC236}">
                <a16:creationId xmlns:a16="http://schemas.microsoft.com/office/drawing/2014/main" id="{504C7C97-DBC9-4D23-B299-88EB3F0B190A}"/>
              </a:ext>
            </a:extLst>
          </p:cNvPr>
          <p:cNvSpPr/>
          <p:nvPr/>
        </p:nvSpPr>
        <p:spPr>
          <a:xfrm>
            <a:off x="260648" y="5636510"/>
            <a:ext cx="6336704" cy="327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Siento que es muy difícil ...</a:t>
            </a:r>
            <a:endParaRPr lang="es-ES_tradnl" sz="2000" dirty="0">
              <a:latin typeface="Century"/>
              <a:cs typeface="Century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A menudo no logro ...</a:t>
            </a:r>
            <a:endParaRPr lang="es-ES_tradnl" sz="2000" dirty="0">
              <a:latin typeface="Century"/>
              <a:cs typeface="Century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Creo que soy muy malo/a en ...</a:t>
            </a:r>
            <a:endParaRPr lang="es-ES_tradnl" sz="2000" dirty="0">
              <a:latin typeface="Century"/>
              <a:cs typeface="Century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Casi nunca logro evitar ...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GB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ES" sz="2000" dirty="0">
                <a:latin typeface="Century" panose="02040604050505020304" pitchFamily="18" charset="0"/>
              </a:rPr>
              <a:t>Podrías mencionar dificultades para controlar aspectos de tu vida diaria, tus emociones, tus metas y motivaciones, tus pensamientos, creencias y actitudes, tu autoimagen, tu comportamiento, tus interacciones sociales…</a:t>
            </a:r>
            <a:endParaRPr lang="en-GB" sz="1600" dirty="0"/>
          </a:p>
        </p:txBody>
      </p:sp>
      <p:pic>
        <p:nvPicPr>
          <p:cNvPr id="19" name="Google Shape;569;p25" descr="Lluvia de ideas">
            <a:extLst>
              <a:ext uri="{FF2B5EF4-FFF2-40B4-BE49-F238E27FC236}">
                <a16:creationId xmlns:a16="http://schemas.microsoft.com/office/drawing/2014/main" id="{D87CE074-4495-4DB1-885C-FB4C7DAD71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853" y="443620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71;p25" descr="Dejar de seguir">
            <a:extLst>
              <a:ext uri="{FF2B5EF4-FFF2-40B4-BE49-F238E27FC236}">
                <a16:creationId xmlns:a16="http://schemas.microsoft.com/office/drawing/2014/main" id="{36031AB8-BF7C-4F33-87AD-22E52ED8321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8198" y="322480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72;p25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BA49CAD3-95C7-4EEE-B851-8EF682BD342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9360" y="447362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573;p25" descr="Cara de mareo con relleno sólido">
            <a:extLst>
              <a:ext uri="{FF2B5EF4-FFF2-40B4-BE49-F238E27FC236}">
                <a16:creationId xmlns:a16="http://schemas.microsoft.com/office/drawing/2014/main" id="{B65A9320-207B-47D1-B93A-017F4C17131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79782" y="35041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574;p25" descr="salud y seguridad">
            <a:extLst>
              <a:ext uri="{FF2B5EF4-FFF2-40B4-BE49-F238E27FC236}">
                <a16:creationId xmlns:a16="http://schemas.microsoft.com/office/drawing/2014/main" id="{E1B1D0AD-44D3-4A44-9388-FFF21437DC5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18212" y="35041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575;p25" descr="Alta tensión">
            <a:extLst>
              <a:ext uri="{FF2B5EF4-FFF2-40B4-BE49-F238E27FC236}">
                <a16:creationId xmlns:a16="http://schemas.microsoft.com/office/drawing/2014/main" id="{355ED1AE-E771-4A03-B1AE-D410F7CBEDC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22582" y="522646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51E2730-C899-400B-BE19-988DE5774D03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17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7F3DE3-9714-4FF1-A295-9C019897B803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30AB6A-5693-4696-BD36-075A9D5D16F8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73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CC6274-40BE-45E6-B05B-B7B1A6280312}"/>
              </a:ext>
            </a:extLst>
          </p:cNvPr>
          <p:cNvSpPr/>
          <p:nvPr/>
        </p:nvSpPr>
        <p:spPr>
          <a:xfrm>
            <a:off x="3374822" y="3776447"/>
            <a:ext cx="3161670" cy="2150017"/>
          </a:xfrm>
          <a:custGeom>
            <a:avLst/>
            <a:gdLst>
              <a:gd name="connsiteX0" fmla="*/ 160858 w 3161670"/>
              <a:gd name="connsiteY0" fmla="*/ 515137 h 2150017"/>
              <a:gd name="connsiteX1" fmla="*/ 977722 w 3161670"/>
              <a:gd name="connsiteY1" fmla="*/ 246913 h 2150017"/>
              <a:gd name="connsiteX2" fmla="*/ 1538554 w 3161670"/>
              <a:gd name="connsiteY2" fmla="*/ 27457 h 2150017"/>
              <a:gd name="connsiteX3" fmla="*/ 1623898 w 3161670"/>
              <a:gd name="connsiteY3" fmla="*/ 3073 h 2150017"/>
              <a:gd name="connsiteX4" fmla="*/ 319354 w 3161670"/>
              <a:gd name="connsiteY4" fmla="*/ 576097 h 2150017"/>
              <a:gd name="connsiteX5" fmla="*/ 721690 w 3161670"/>
              <a:gd name="connsiteY5" fmla="*/ 563905 h 2150017"/>
              <a:gd name="connsiteX6" fmla="*/ 1038682 w 3161670"/>
              <a:gd name="connsiteY6" fmla="*/ 320065 h 2150017"/>
              <a:gd name="connsiteX7" fmla="*/ 965530 w 3161670"/>
              <a:gd name="connsiteY7" fmla="*/ 271297 h 2150017"/>
              <a:gd name="connsiteX8" fmla="*/ 721690 w 3161670"/>
              <a:gd name="connsiteY8" fmla="*/ 283489 h 2150017"/>
              <a:gd name="connsiteX9" fmla="*/ 392506 w 3161670"/>
              <a:gd name="connsiteY9" fmla="*/ 539521 h 2150017"/>
              <a:gd name="connsiteX10" fmla="*/ 709498 w 3161670"/>
              <a:gd name="connsiteY10" fmla="*/ 624865 h 2150017"/>
              <a:gd name="connsiteX11" fmla="*/ 1770202 w 3161670"/>
              <a:gd name="connsiteY11" fmla="*/ 320065 h 2150017"/>
              <a:gd name="connsiteX12" fmla="*/ 1818970 w 3161670"/>
              <a:gd name="connsiteY12" fmla="*/ 210337 h 2150017"/>
              <a:gd name="connsiteX13" fmla="*/ 1831162 w 3161670"/>
              <a:gd name="connsiteY13" fmla="*/ 161569 h 2150017"/>
              <a:gd name="connsiteX14" fmla="*/ 1770202 w 3161670"/>
              <a:gd name="connsiteY14" fmla="*/ 137185 h 2150017"/>
              <a:gd name="connsiteX15" fmla="*/ 1538554 w 3161670"/>
              <a:gd name="connsiteY15" fmla="*/ 124993 h 2150017"/>
              <a:gd name="connsiteX16" fmla="*/ 197434 w 3161670"/>
              <a:gd name="connsiteY16" fmla="*/ 515137 h 2150017"/>
              <a:gd name="connsiteX17" fmla="*/ 2362 w 3161670"/>
              <a:gd name="connsiteY17" fmla="*/ 722401 h 2150017"/>
              <a:gd name="connsiteX18" fmla="*/ 38938 w 3161670"/>
              <a:gd name="connsiteY18" fmla="*/ 771169 h 2150017"/>
              <a:gd name="connsiteX19" fmla="*/ 221818 w 3161670"/>
              <a:gd name="connsiteY19" fmla="*/ 795553 h 2150017"/>
              <a:gd name="connsiteX20" fmla="*/ 1721434 w 3161670"/>
              <a:gd name="connsiteY20" fmla="*/ 393217 h 2150017"/>
              <a:gd name="connsiteX21" fmla="*/ 1782394 w 3161670"/>
              <a:gd name="connsiteY21" fmla="*/ 246913 h 2150017"/>
              <a:gd name="connsiteX22" fmla="*/ 1709242 w 3161670"/>
              <a:gd name="connsiteY22" fmla="*/ 76225 h 2150017"/>
              <a:gd name="connsiteX23" fmla="*/ 185242 w 3161670"/>
              <a:gd name="connsiteY23" fmla="*/ 734593 h 2150017"/>
              <a:gd name="connsiteX24" fmla="*/ 1526362 w 3161670"/>
              <a:gd name="connsiteY24" fmla="*/ 624865 h 2150017"/>
              <a:gd name="connsiteX25" fmla="*/ 1745818 w 3161670"/>
              <a:gd name="connsiteY25" fmla="*/ 405409 h 2150017"/>
              <a:gd name="connsiteX26" fmla="*/ 1501978 w 3161670"/>
              <a:gd name="connsiteY26" fmla="*/ 246913 h 2150017"/>
              <a:gd name="connsiteX27" fmla="*/ 575386 w 3161670"/>
              <a:gd name="connsiteY27" fmla="*/ 588289 h 2150017"/>
              <a:gd name="connsiteX28" fmla="*/ 392506 w 3161670"/>
              <a:gd name="connsiteY28" fmla="*/ 832129 h 2150017"/>
              <a:gd name="connsiteX29" fmla="*/ 2404186 w 3161670"/>
              <a:gd name="connsiteY29" fmla="*/ 381025 h 2150017"/>
              <a:gd name="connsiteX30" fmla="*/ 2306650 w 3161670"/>
              <a:gd name="connsiteY30" fmla="*/ 295681 h 2150017"/>
              <a:gd name="connsiteX31" fmla="*/ 563194 w 3161670"/>
              <a:gd name="connsiteY31" fmla="*/ 917473 h 2150017"/>
              <a:gd name="connsiteX32" fmla="*/ 1002106 w 3161670"/>
              <a:gd name="connsiteY32" fmla="*/ 929665 h 2150017"/>
              <a:gd name="connsiteX33" fmla="*/ 2111578 w 3161670"/>
              <a:gd name="connsiteY33" fmla="*/ 527329 h 2150017"/>
              <a:gd name="connsiteX34" fmla="*/ 2221306 w 3161670"/>
              <a:gd name="connsiteY34" fmla="*/ 405409 h 2150017"/>
              <a:gd name="connsiteX35" fmla="*/ 2160346 w 3161670"/>
              <a:gd name="connsiteY35" fmla="*/ 368833 h 2150017"/>
              <a:gd name="connsiteX36" fmla="*/ 867994 w 3161670"/>
              <a:gd name="connsiteY36" fmla="*/ 588289 h 2150017"/>
              <a:gd name="connsiteX37" fmla="*/ 246202 w 3161670"/>
              <a:gd name="connsiteY37" fmla="*/ 978433 h 2150017"/>
              <a:gd name="connsiteX38" fmla="*/ 282778 w 3161670"/>
              <a:gd name="connsiteY38" fmla="*/ 1039393 h 2150017"/>
              <a:gd name="connsiteX39" fmla="*/ 1916506 w 3161670"/>
              <a:gd name="connsiteY39" fmla="*/ 637057 h 2150017"/>
              <a:gd name="connsiteX40" fmla="*/ 2148154 w 3161670"/>
              <a:gd name="connsiteY40" fmla="*/ 527329 h 2150017"/>
              <a:gd name="connsiteX41" fmla="*/ 758266 w 3161670"/>
              <a:gd name="connsiteY41" fmla="*/ 1112545 h 2150017"/>
              <a:gd name="connsiteX42" fmla="*/ 2196922 w 3161670"/>
              <a:gd name="connsiteY42" fmla="*/ 624865 h 2150017"/>
              <a:gd name="connsiteX43" fmla="*/ 307162 w 3161670"/>
              <a:gd name="connsiteY43" fmla="*/ 1429537 h 2150017"/>
              <a:gd name="connsiteX44" fmla="*/ 319354 w 3161670"/>
              <a:gd name="connsiteY44" fmla="*/ 1466113 h 2150017"/>
              <a:gd name="connsiteX45" fmla="*/ 2452954 w 3161670"/>
              <a:gd name="connsiteY45" fmla="*/ 673633 h 2150017"/>
              <a:gd name="connsiteX46" fmla="*/ 1453210 w 3161670"/>
              <a:gd name="connsiteY46" fmla="*/ 1222273 h 2150017"/>
              <a:gd name="connsiteX47" fmla="*/ 1282522 w 3161670"/>
              <a:gd name="connsiteY47" fmla="*/ 1392961 h 2150017"/>
              <a:gd name="connsiteX48" fmla="*/ 2391994 w 3161670"/>
              <a:gd name="connsiteY48" fmla="*/ 783361 h 2150017"/>
              <a:gd name="connsiteX49" fmla="*/ 1818970 w 3161670"/>
              <a:gd name="connsiteY49" fmla="*/ 832129 h 2150017"/>
              <a:gd name="connsiteX50" fmla="*/ 587578 w 3161670"/>
              <a:gd name="connsiteY50" fmla="*/ 1405153 h 2150017"/>
              <a:gd name="connsiteX51" fmla="*/ 526618 w 3161670"/>
              <a:gd name="connsiteY51" fmla="*/ 1514881 h 2150017"/>
              <a:gd name="connsiteX52" fmla="*/ 2111578 w 3161670"/>
              <a:gd name="connsiteY52" fmla="*/ 929665 h 2150017"/>
              <a:gd name="connsiteX53" fmla="*/ 1538554 w 3161670"/>
              <a:gd name="connsiteY53" fmla="*/ 990625 h 2150017"/>
              <a:gd name="connsiteX54" fmla="*/ 465658 w 3161670"/>
              <a:gd name="connsiteY54" fmla="*/ 1563649 h 2150017"/>
              <a:gd name="connsiteX55" fmla="*/ 819226 w 3161670"/>
              <a:gd name="connsiteY55" fmla="*/ 1563649 h 2150017"/>
              <a:gd name="connsiteX56" fmla="*/ 2050618 w 3161670"/>
              <a:gd name="connsiteY56" fmla="*/ 1124737 h 2150017"/>
              <a:gd name="connsiteX57" fmla="*/ 2391994 w 3161670"/>
              <a:gd name="connsiteY57" fmla="*/ 819937 h 2150017"/>
              <a:gd name="connsiteX58" fmla="*/ 1172794 w 3161670"/>
              <a:gd name="connsiteY58" fmla="*/ 1624609 h 2150017"/>
              <a:gd name="connsiteX59" fmla="*/ 1258138 w 3161670"/>
              <a:gd name="connsiteY59" fmla="*/ 1673377 h 2150017"/>
              <a:gd name="connsiteX60" fmla="*/ 2623642 w 3161670"/>
              <a:gd name="connsiteY60" fmla="*/ 893089 h 2150017"/>
              <a:gd name="connsiteX61" fmla="*/ 1343482 w 3161670"/>
              <a:gd name="connsiteY61" fmla="*/ 1490497 h 2150017"/>
              <a:gd name="connsiteX62" fmla="*/ 282778 w 3161670"/>
              <a:gd name="connsiteY62" fmla="*/ 2124481 h 2150017"/>
              <a:gd name="connsiteX63" fmla="*/ 721690 w 3161670"/>
              <a:gd name="connsiteY63" fmla="*/ 1965985 h 2150017"/>
              <a:gd name="connsiteX64" fmla="*/ 2526106 w 3161670"/>
              <a:gd name="connsiteY64" fmla="*/ 1222273 h 2150017"/>
              <a:gd name="connsiteX65" fmla="*/ 2001850 w 3161670"/>
              <a:gd name="connsiteY65" fmla="*/ 1624609 h 2150017"/>
              <a:gd name="connsiteX66" fmla="*/ 1611706 w 3161670"/>
              <a:gd name="connsiteY66" fmla="*/ 1965985 h 2150017"/>
              <a:gd name="connsiteX67" fmla="*/ 2196922 w 3161670"/>
              <a:gd name="connsiteY67" fmla="*/ 1758721 h 2150017"/>
              <a:gd name="connsiteX68" fmla="*/ 2721178 w 3161670"/>
              <a:gd name="connsiteY68" fmla="*/ 1319809 h 2150017"/>
              <a:gd name="connsiteX69" fmla="*/ 2696794 w 3161670"/>
              <a:gd name="connsiteY69" fmla="*/ 1100353 h 2150017"/>
              <a:gd name="connsiteX70" fmla="*/ 2416378 w 3161670"/>
              <a:gd name="connsiteY70" fmla="*/ 1149121 h 2150017"/>
              <a:gd name="connsiteX71" fmla="*/ 1818970 w 3161670"/>
              <a:gd name="connsiteY71" fmla="*/ 1831873 h 2150017"/>
              <a:gd name="connsiteX72" fmla="*/ 1782394 w 3161670"/>
              <a:gd name="connsiteY72" fmla="*/ 1941601 h 2150017"/>
              <a:gd name="connsiteX73" fmla="*/ 2306650 w 3161670"/>
              <a:gd name="connsiteY73" fmla="*/ 1734337 h 2150017"/>
              <a:gd name="connsiteX74" fmla="*/ 2733370 w 3161670"/>
              <a:gd name="connsiteY74" fmla="*/ 1246657 h 2150017"/>
              <a:gd name="connsiteX75" fmla="*/ 2721178 w 3161670"/>
              <a:gd name="connsiteY75" fmla="*/ 1173505 h 2150017"/>
              <a:gd name="connsiteX76" fmla="*/ 2318842 w 3161670"/>
              <a:gd name="connsiteY76" fmla="*/ 1283233 h 2150017"/>
              <a:gd name="connsiteX77" fmla="*/ 1575130 w 3161670"/>
              <a:gd name="connsiteY77" fmla="*/ 1880641 h 2150017"/>
              <a:gd name="connsiteX78" fmla="*/ 1636090 w 3161670"/>
              <a:gd name="connsiteY78" fmla="*/ 1978177 h 2150017"/>
              <a:gd name="connsiteX79" fmla="*/ 2452954 w 3161670"/>
              <a:gd name="connsiteY79" fmla="*/ 1624609 h 2150017"/>
              <a:gd name="connsiteX80" fmla="*/ 2977210 w 3161670"/>
              <a:gd name="connsiteY80" fmla="*/ 1234465 h 2150017"/>
              <a:gd name="connsiteX81" fmla="*/ 2172538 w 3161670"/>
              <a:gd name="connsiteY81" fmla="*/ 1685569 h 2150017"/>
              <a:gd name="connsiteX82" fmla="*/ 1684858 w 3161670"/>
              <a:gd name="connsiteY82" fmla="*/ 2075713 h 2150017"/>
              <a:gd name="connsiteX83" fmla="*/ 2172538 w 3161670"/>
              <a:gd name="connsiteY83" fmla="*/ 1953793 h 2150017"/>
              <a:gd name="connsiteX84" fmla="*/ 2501722 w 3161670"/>
              <a:gd name="connsiteY84" fmla="*/ 1734337 h 2150017"/>
              <a:gd name="connsiteX85" fmla="*/ 2440762 w 3161670"/>
              <a:gd name="connsiteY85" fmla="*/ 1746529 h 2150017"/>
              <a:gd name="connsiteX86" fmla="*/ 1928698 w 3161670"/>
              <a:gd name="connsiteY86" fmla="*/ 2039137 h 2150017"/>
              <a:gd name="connsiteX87" fmla="*/ 2452954 w 3161670"/>
              <a:gd name="connsiteY87" fmla="*/ 1892833 h 2150017"/>
              <a:gd name="connsiteX88" fmla="*/ 2574874 w 3161670"/>
              <a:gd name="connsiteY88" fmla="*/ 1661185 h 2150017"/>
              <a:gd name="connsiteX89" fmla="*/ 1892122 w 3161670"/>
              <a:gd name="connsiteY89" fmla="*/ 2075713 h 2150017"/>
              <a:gd name="connsiteX90" fmla="*/ 1867738 w 3161670"/>
              <a:gd name="connsiteY90" fmla="*/ 2136673 h 2150017"/>
              <a:gd name="connsiteX91" fmla="*/ 2257882 w 3161670"/>
              <a:gd name="connsiteY91" fmla="*/ 2063521 h 2150017"/>
              <a:gd name="connsiteX92" fmla="*/ 2623642 w 3161670"/>
              <a:gd name="connsiteY92" fmla="*/ 1819681 h 2150017"/>
              <a:gd name="connsiteX93" fmla="*/ 2611450 w 3161670"/>
              <a:gd name="connsiteY93" fmla="*/ 1758721 h 2150017"/>
              <a:gd name="connsiteX94" fmla="*/ 1282522 w 3161670"/>
              <a:gd name="connsiteY94" fmla="*/ 2039137 h 2150017"/>
              <a:gd name="connsiteX95" fmla="*/ 1258138 w 3161670"/>
              <a:gd name="connsiteY95" fmla="*/ 2112289 h 2150017"/>
              <a:gd name="connsiteX96" fmla="*/ 1794586 w 3161670"/>
              <a:gd name="connsiteY96" fmla="*/ 2002561 h 2150017"/>
              <a:gd name="connsiteX97" fmla="*/ 1818970 w 3161670"/>
              <a:gd name="connsiteY97" fmla="*/ 1856257 h 2150017"/>
              <a:gd name="connsiteX98" fmla="*/ 1745818 w 3161670"/>
              <a:gd name="connsiteY98" fmla="*/ 1868449 h 2150017"/>
              <a:gd name="connsiteX99" fmla="*/ 1684858 w 3161670"/>
              <a:gd name="connsiteY99" fmla="*/ 2039137 h 215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61670" h="2150017">
                <a:moveTo>
                  <a:pt x="160858" y="515137"/>
                </a:moveTo>
                <a:cubicBezTo>
                  <a:pt x="745756" y="268864"/>
                  <a:pt x="-90471" y="610553"/>
                  <a:pt x="977722" y="246913"/>
                </a:cubicBezTo>
                <a:cubicBezTo>
                  <a:pt x="1167759" y="182220"/>
                  <a:pt x="1350735" y="98332"/>
                  <a:pt x="1538554" y="27457"/>
                </a:cubicBezTo>
                <a:cubicBezTo>
                  <a:pt x="1566235" y="17011"/>
                  <a:pt x="1650979" y="-8843"/>
                  <a:pt x="1623898" y="3073"/>
                </a:cubicBezTo>
                <a:cubicBezTo>
                  <a:pt x="157190" y="648425"/>
                  <a:pt x="1063810" y="218758"/>
                  <a:pt x="319354" y="576097"/>
                </a:cubicBezTo>
                <a:cubicBezTo>
                  <a:pt x="463886" y="612230"/>
                  <a:pt x="543244" y="644381"/>
                  <a:pt x="721690" y="563905"/>
                </a:cubicBezTo>
                <a:cubicBezTo>
                  <a:pt x="843213" y="509101"/>
                  <a:pt x="1038682" y="320065"/>
                  <a:pt x="1038682" y="320065"/>
                </a:cubicBezTo>
                <a:cubicBezTo>
                  <a:pt x="1014298" y="303809"/>
                  <a:pt x="994643" y="274656"/>
                  <a:pt x="965530" y="271297"/>
                </a:cubicBezTo>
                <a:cubicBezTo>
                  <a:pt x="884685" y="261969"/>
                  <a:pt x="799294" y="258982"/>
                  <a:pt x="721690" y="283489"/>
                </a:cubicBezTo>
                <a:cubicBezTo>
                  <a:pt x="554393" y="336320"/>
                  <a:pt x="496565" y="423900"/>
                  <a:pt x="392506" y="539521"/>
                </a:cubicBezTo>
                <a:cubicBezTo>
                  <a:pt x="478638" y="668720"/>
                  <a:pt x="449506" y="667603"/>
                  <a:pt x="709498" y="624865"/>
                </a:cubicBezTo>
                <a:cubicBezTo>
                  <a:pt x="1067526" y="566011"/>
                  <a:pt x="1426299" y="434699"/>
                  <a:pt x="1770202" y="320065"/>
                </a:cubicBezTo>
                <a:cubicBezTo>
                  <a:pt x="1786458" y="283489"/>
                  <a:pt x="1804602" y="247695"/>
                  <a:pt x="1818970" y="210337"/>
                </a:cubicBezTo>
                <a:cubicBezTo>
                  <a:pt x="1824985" y="194698"/>
                  <a:pt x="1840457" y="175511"/>
                  <a:pt x="1831162" y="161569"/>
                </a:cubicBezTo>
                <a:cubicBezTo>
                  <a:pt x="1819022" y="143359"/>
                  <a:pt x="1791918" y="139900"/>
                  <a:pt x="1770202" y="137185"/>
                </a:cubicBezTo>
                <a:cubicBezTo>
                  <a:pt x="1693476" y="127594"/>
                  <a:pt x="1615770" y="129057"/>
                  <a:pt x="1538554" y="124993"/>
                </a:cubicBezTo>
                <a:cubicBezTo>
                  <a:pt x="1091514" y="255041"/>
                  <a:pt x="631349" y="346392"/>
                  <a:pt x="197434" y="515137"/>
                </a:cubicBezTo>
                <a:cubicBezTo>
                  <a:pt x="109010" y="549524"/>
                  <a:pt x="52300" y="641732"/>
                  <a:pt x="2362" y="722401"/>
                </a:cubicBezTo>
                <a:cubicBezTo>
                  <a:pt x="-8334" y="739678"/>
                  <a:pt x="19661" y="764743"/>
                  <a:pt x="38938" y="771169"/>
                </a:cubicBezTo>
                <a:cubicBezTo>
                  <a:pt x="97282" y="790617"/>
                  <a:pt x="160858" y="787425"/>
                  <a:pt x="221818" y="795553"/>
                </a:cubicBezTo>
                <a:cubicBezTo>
                  <a:pt x="594185" y="722792"/>
                  <a:pt x="1329057" y="661182"/>
                  <a:pt x="1721434" y="393217"/>
                </a:cubicBezTo>
                <a:cubicBezTo>
                  <a:pt x="1765063" y="363422"/>
                  <a:pt x="1762074" y="295681"/>
                  <a:pt x="1782394" y="246913"/>
                </a:cubicBezTo>
                <a:cubicBezTo>
                  <a:pt x="1758010" y="190017"/>
                  <a:pt x="1770099" y="64903"/>
                  <a:pt x="1709242" y="76225"/>
                </a:cubicBezTo>
                <a:cubicBezTo>
                  <a:pt x="171586" y="362300"/>
                  <a:pt x="271441" y="44997"/>
                  <a:pt x="185242" y="734593"/>
                </a:cubicBezTo>
                <a:cubicBezTo>
                  <a:pt x="638023" y="1006262"/>
                  <a:pt x="446910" y="926746"/>
                  <a:pt x="1526362" y="624865"/>
                </a:cubicBezTo>
                <a:cubicBezTo>
                  <a:pt x="1625992" y="597002"/>
                  <a:pt x="1672666" y="478561"/>
                  <a:pt x="1745818" y="405409"/>
                </a:cubicBezTo>
                <a:cubicBezTo>
                  <a:pt x="1762309" y="273479"/>
                  <a:pt x="1807508" y="174468"/>
                  <a:pt x="1501978" y="246913"/>
                </a:cubicBezTo>
                <a:cubicBezTo>
                  <a:pt x="1181699" y="322855"/>
                  <a:pt x="884250" y="474497"/>
                  <a:pt x="575386" y="588289"/>
                </a:cubicBezTo>
                <a:cubicBezTo>
                  <a:pt x="514426" y="669569"/>
                  <a:pt x="290921" y="830378"/>
                  <a:pt x="392506" y="832129"/>
                </a:cubicBezTo>
                <a:cubicBezTo>
                  <a:pt x="1675616" y="854252"/>
                  <a:pt x="1659241" y="797318"/>
                  <a:pt x="2404186" y="381025"/>
                </a:cubicBezTo>
                <a:cubicBezTo>
                  <a:pt x="2371674" y="352577"/>
                  <a:pt x="2349448" y="289791"/>
                  <a:pt x="2306650" y="295681"/>
                </a:cubicBezTo>
                <a:cubicBezTo>
                  <a:pt x="1080636" y="464399"/>
                  <a:pt x="1318221" y="396145"/>
                  <a:pt x="563194" y="917473"/>
                </a:cubicBezTo>
                <a:cubicBezTo>
                  <a:pt x="597052" y="1120622"/>
                  <a:pt x="562279" y="1062311"/>
                  <a:pt x="1002106" y="929665"/>
                </a:cubicBezTo>
                <a:cubicBezTo>
                  <a:pt x="1378740" y="816077"/>
                  <a:pt x="1741754" y="661441"/>
                  <a:pt x="2111578" y="527329"/>
                </a:cubicBezTo>
                <a:cubicBezTo>
                  <a:pt x="2148154" y="486689"/>
                  <a:pt x="2205227" y="457667"/>
                  <a:pt x="2221306" y="405409"/>
                </a:cubicBezTo>
                <a:cubicBezTo>
                  <a:pt x="2228275" y="382760"/>
                  <a:pt x="2183830" y="365660"/>
                  <a:pt x="2160346" y="368833"/>
                </a:cubicBezTo>
                <a:cubicBezTo>
                  <a:pt x="1727331" y="427349"/>
                  <a:pt x="1298778" y="515137"/>
                  <a:pt x="867994" y="588289"/>
                </a:cubicBezTo>
                <a:cubicBezTo>
                  <a:pt x="660730" y="718337"/>
                  <a:pt x="439995" y="829051"/>
                  <a:pt x="246202" y="978433"/>
                </a:cubicBezTo>
                <a:cubicBezTo>
                  <a:pt x="227434" y="992900"/>
                  <a:pt x="259104" y="1040445"/>
                  <a:pt x="282778" y="1039393"/>
                </a:cubicBezTo>
                <a:cubicBezTo>
                  <a:pt x="704831" y="1020635"/>
                  <a:pt x="1690923" y="708187"/>
                  <a:pt x="1916506" y="637057"/>
                </a:cubicBezTo>
                <a:cubicBezTo>
                  <a:pt x="1997992" y="611363"/>
                  <a:pt x="2231840" y="510100"/>
                  <a:pt x="2148154" y="527329"/>
                </a:cubicBezTo>
                <a:cubicBezTo>
                  <a:pt x="1906129" y="577158"/>
                  <a:pt x="864907" y="899263"/>
                  <a:pt x="758266" y="1112545"/>
                </a:cubicBezTo>
                <a:cubicBezTo>
                  <a:pt x="707218" y="1214641"/>
                  <a:pt x="2457682" y="564021"/>
                  <a:pt x="2196922" y="624865"/>
                </a:cubicBezTo>
                <a:cubicBezTo>
                  <a:pt x="1251121" y="845552"/>
                  <a:pt x="1063938" y="1006255"/>
                  <a:pt x="307162" y="1429537"/>
                </a:cubicBezTo>
                <a:cubicBezTo>
                  <a:pt x="311226" y="1441729"/>
                  <a:pt x="307233" y="1470383"/>
                  <a:pt x="319354" y="1466113"/>
                </a:cubicBezTo>
                <a:cubicBezTo>
                  <a:pt x="1034926" y="1214036"/>
                  <a:pt x="3154483" y="384768"/>
                  <a:pt x="2452954" y="673633"/>
                </a:cubicBezTo>
                <a:cubicBezTo>
                  <a:pt x="2025247" y="849747"/>
                  <a:pt x="2054233" y="826663"/>
                  <a:pt x="1453210" y="1222273"/>
                </a:cubicBezTo>
                <a:cubicBezTo>
                  <a:pt x="1386000" y="1266512"/>
                  <a:pt x="1209632" y="1427039"/>
                  <a:pt x="1282522" y="1392961"/>
                </a:cubicBezTo>
                <a:cubicBezTo>
                  <a:pt x="1664779" y="1214244"/>
                  <a:pt x="2391994" y="783361"/>
                  <a:pt x="2391994" y="783361"/>
                </a:cubicBezTo>
                <a:cubicBezTo>
                  <a:pt x="2533710" y="535358"/>
                  <a:pt x="2552053" y="552400"/>
                  <a:pt x="1818970" y="832129"/>
                </a:cubicBezTo>
                <a:cubicBezTo>
                  <a:pt x="1395987" y="993530"/>
                  <a:pt x="998042" y="1214145"/>
                  <a:pt x="587578" y="1405153"/>
                </a:cubicBezTo>
                <a:cubicBezTo>
                  <a:pt x="567258" y="1441729"/>
                  <a:pt x="485921" y="1524600"/>
                  <a:pt x="526618" y="1514881"/>
                </a:cubicBezTo>
                <a:cubicBezTo>
                  <a:pt x="876035" y="1431438"/>
                  <a:pt x="1745180" y="1074961"/>
                  <a:pt x="2111578" y="929665"/>
                </a:cubicBezTo>
                <a:cubicBezTo>
                  <a:pt x="2294607" y="783242"/>
                  <a:pt x="2572389" y="577091"/>
                  <a:pt x="1538554" y="990625"/>
                </a:cubicBezTo>
                <a:cubicBezTo>
                  <a:pt x="1162109" y="1141203"/>
                  <a:pt x="823290" y="1372641"/>
                  <a:pt x="465658" y="1563649"/>
                </a:cubicBezTo>
                <a:cubicBezTo>
                  <a:pt x="569502" y="1667493"/>
                  <a:pt x="534109" y="1651205"/>
                  <a:pt x="819226" y="1563649"/>
                </a:cubicBezTo>
                <a:cubicBezTo>
                  <a:pt x="1235786" y="1435729"/>
                  <a:pt x="1640154" y="1271041"/>
                  <a:pt x="2050618" y="1124737"/>
                </a:cubicBezTo>
                <a:cubicBezTo>
                  <a:pt x="2164410" y="1023137"/>
                  <a:pt x="2542467" y="845016"/>
                  <a:pt x="2391994" y="819937"/>
                </a:cubicBezTo>
                <a:cubicBezTo>
                  <a:pt x="2112112" y="773290"/>
                  <a:pt x="1259145" y="1554249"/>
                  <a:pt x="1172794" y="1624609"/>
                </a:cubicBezTo>
                <a:cubicBezTo>
                  <a:pt x="1102639" y="1750887"/>
                  <a:pt x="1052424" y="1787847"/>
                  <a:pt x="1258138" y="1673377"/>
                </a:cubicBezTo>
                <a:cubicBezTo>
                  <a:pt x="1716232" y="1418470"/>
                  <a:pt x="2623642" y="893089"/>
                  <a:pt x="2623642" y="893089"/>
                </a:cubicBezTo>
                <a:cubicBezTo>
                  <a:pt x="2916720" y="380203"/>
                  <a:pt x="2743757" y="718917"/>
                  <a:pt x="1343482" y="1490497"/>
                </a:cubicBezTo>
                <a:cubicBezTo>
                  <a:pt x="982715" y="1689287"/>
                  <a:pt x="609982" y="1874266"/>
                  <a:pt x="282778" y="2124481"/>
                </a:cubicBezTo>
                <a:cubicBezTo>
                  <a:pt x="159215" y="2218970"/>
                  <a:pt x="577831" y="2025153"/>
                  <a:pt x="721690" y="1965985"/>
                </a:cubicBezTo>
                <a:cubicBezTo>
                  <a:pt x="2998157" y="1029696"/>
                  <a:pt x="784728" y="1889801"/>
                  <a:pt x="2526106" y="1222273"/>
                </a:cubicBezTo>
                <a:cubicBezTo>
                  <a:pt x="2351354" y="1356385"/>
                  <a:pt x="2172744" y="1485615"/>
                  <a:pt x="2001850" y="1624609"/>
                </a:cubicBezTo>
                <a:cubicBezTo>
                  <a:pt x="1867789" y="1733645"/>
                  <a:pt x="1469309" y="1868087"/>
                  <a:pt x="1611706" y="1965985"/>
                </a:cubicBezTo>
                <a:cubicBezTo>
                  <a:pt x="1782237" y="2083225"/>
                  <a:pt x="2001850" y="1827809"/>
                  <a:pt x="2196922" y="1758721"/>
                </a:cubicBezTo>
                <a:cubicBezTo>
                  <a:pt x="2371674" y="1612417"/>
                  <a:pt x="2583359" y="1501327"/>
                  <a:pt x="2721178" y="1319809"/>
                </a:cubicBezTo>
                <a:cubicBezTo>
                  <a:pt x="2765686" y="1261189"/>
                  <a:pt x="2761012" y="1136315"/>
                  <a:pt x="2696794" y="1100353"/>
                </a:cubicBezTo>
                <a:cubicBezTo>
                  <a:pt x="2614015" y="1053997"/>
                  <a:pt x="2509850" y="1132865"/>
                  <a:pt x="2416378" y="1149121"/>
                </a:cubicBezTo>
                <a:cubicBezTo>
                  <a:pt x="2217242" y="1376705"/>
                  <a:pt x="2007882" y="1595733"/>
                  <a:pt x="1818970" y="1831873"/>
                </a:cubicBezTo>
                <a:cubicBezTo>
                  <a:pt x="1794885" y="1861979"/>
                  <a:pt x="1744588" y="1949162"/>
                  <a:pt x="1782394" y="1941601"/>
                </a:cubicBezTo>
                <a:cubicBezTo>
                  <a:pt x="1966658" y="1904748"/>
                  <a:pt x="2131898" y="1803425"/>
                  <a:pt x="2306650" y="1734337"/>
                </a:cubicBezTo>
                <a:cubicBezTo>
                  <a:pt x="2448890" y="1571777"/>
                  <a:pt x="2604979" y="1420363"/>
                  <a:pt x="2733370" y="1246657"/>
                </a:cubicBezTo>
                <a:cubicBezTo>
                  <a:pt x="2748064" y="1226777"/>
                  <a:pt x="2745803" y="1171332"/>
                  <a:pt x="2721178" y="1173505"/>
                </a:cubicBezTo>
                <a:cubicBezTo>
                  <a:pt x="2582706" y="1185723"/>
                  <a:pt x="2452954" y="1246657"/>
                  <a:pt x="2318842" y="1283233"/>
                </a:cubicBezTo>
                <a:cubicBezTo>
                  <a:pt x="2070938" y="1482369"/>
                  <a:pt x="1797978" y="1653814"/>
                  <a:pt x="1575130" y="1880641"/>
                </a:cubicBezTo>
                <a:cubicBezTo>
                  <a:pt x="1548261" y="1907990"/>
                  <a:pt x="1599284" y="1988912"/>
                  <a:pt x="1636090" y="1978177"/>
                </a:cubicBezTo>
                <a:cubicBezTo>
                  <a:pt x="1920922" y="1895101"/>
                  <a:pt x="2191285" y="1764467"/>
                  <a:pt x="2452954" y="1624609"/>
                </a:cubicBezTo>
                <a:cubicBezTo>
                  <a:pt x="3304356" y="1169549"/>
                  <a:pt x="3263140" y="1186810"/>
                  <a:pt x="2977210" y="1234465"/>
                </a:cubicBezTo>
                <a:cubicBezTo>
                  <a:pt x="2708986" y="1384833"/>
                  <a:pt x="2430246" y="1517816"/>
                  <a:pt x="2172538" y="1685569"/>
                </a:cubicBezTo>
                <a:cubicBezTo>
                  <a:pt x="1998067" y="1799139"/>
                  <a:pt x="1684858" y="1867535"/>
                  <a:pt x="1684858" y="2075713"/>
                </a:cubicBezTo>
                <a:cubicBezTo>
                  <a:pt x="1684858" y="2243276"/>
                  <a:pt x="2009978" y="1994433"/>
                  <a:pt x="2172538" y="1953793"/>
                </a:cubicBezTo>
                <a:cubicBezTo>
                  <a:pt x="2282266" y="1880641"/>
                  <a:pt x="2397370" y="1814973"/>
                  <a:pt x="2501722" y="1734337"/>
                </a:cubicBezTo>
                <a:cubicBezTo>
                  <a:pt x="2518119" y="1721666"/>
                  <a:pt x="2459057" y="1736797"/>
                  <a:pt x="2440762" y="1746529"/>
                </a:cubicBezTo>
                <a:cubicBezTo>
                  <a:pt x="2267198" y="1838850"/>
                  <a:pt x="1912372" y="1843226"/>
                  <a:pt x="1928698" y="2039137"/>
                </a:cubicBezTo>
                <a:cubicBezTo>
                  <a:pt x="1943765" y="2219940"/>
                  <a:pt x="2278202" y="1941601"/>
                  <a:pt x="2452954" y="1892833"/>
                </a:cubicBezTo>
                <a:cubicBezTo>
                  <a:pt x="2493594" y="1815617"/>
                  <a:pt x="2657833" y="1634133"/>
                  <a:pt x="2574874" y="1661185"/>
                </a:cubicBezTo>
                <a:cubicBezTo>
                  <a:pt x="2321746" y="1743727"/>
                  <a:pt x="2113065" y="1927148"/>
                  <a:pt x="1892122" y="2075713"/>
                </a:cubicBezTo>
                <a:cubicBezTo>
                  <a:pt x="1873961" y="2087925"/>
                  <a:pt x="1845865" y="2137402"/>
                  <a:pt x="1867738" y="2136673"/>
                </a:cubicBezTo>
                <a:cubicBezTo>
                  <a:pt x="1999979" y="2132265"/>
                  <a:pt x="2127834" y="2087905"/>
                  <a:pt x="2257882" y="2063521"/>
                </a:cubicBezTo>
                <a:cubicBezTo>
                  <a:pt x="2379802" y="1982241"/>
                  <a:pt x="2512659" y="1915356"/>
                  <a:pt x="2623642" y="1819681"/>
                </a:cubicBezTo>
                <a:cubicBezTo>
                  <a:pt x="2639337" y="1806151"/>
                  <a:pt x="2631900" y="1755375"/>
                  <a:pt x="2611450" y="1758721"/>
                </a:cubicBezTo>
                <a:cubicBezTo>
                  <a:pt x="2164662" y="1831832"/>
                  <a:pt x="1725498" y="1945665"/>
                  <a:pt x="1282522" y="2039137"/>
                </a:cubicBezTo>
                <a:cubicBezTo>
                  <a:pt x="1274394" y="2063521"/>
                  <a:pt x="1234449" y="2102315"/>
                  <a:pt x="1258138" y="2112289"/>
                </a:cubicBezTo>
                <a:cubicBezTo>
                  <a:pt x="1487188" y="2208731"/>
                  <a:pt x="1594100" y="2098446"/>
                  <a:pt x="1794586" y="2002561"/>
                </a:cubicBezTo>
                <a:cubicBezTo>
                  <a:pt x="1802714" y="1953793"/>
                  <a:pt x="1835866" y="1902721"/>
                  <a:pt x="1818970" y="1856257"/>
                </a:cubicBezTo>
                <a:cubicBezTo>
                  <a:pt x="1810522" y="1833025"/>
                  <a:pt x="1763298" y="1850969"/>
                  <a:pt x="1745818" y="1868449"/>
                </a:cubicBezTo>
                <a:cubicBezTo>
                  <a:pt x="1677588" y="1936679"/>
                  <a:pt x="1684858" y="1969343"/>
                  <a:pt x="1684858" y="2039137"/>
                </a:cubicBezTo>
              </a:path>
            </a:pathLst>
          </a:custGeom>
          <a:noFill/>
          <a:ln w="2159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Habilidades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psicológicas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EA33395C-5906-4B93-9285-9B7175D1CAC6}"/>
              </a:ext>
            </a:extLst>
          </p:cNvPr>
          <p:cNvSpPr/>
          <p:nvPr/>
        </p:nvSpPr>
        <p:spPr>
          <a:xfrm>
            <a:off x="321508" y="2058125"/>
            <a:ext cx="6214984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¿Podrías mencionar 3 </a:t>
            </a:r>
            <a:r>
              <a:rPr lang="es-ES_tradnl" sz="2400" b="1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estrategias que usas en situaciones desafiantes que sabes que están mal </a:t>
            </a:r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y que luego te arrepientes y que crees que son las más relevantes (en tu caso)?</a:t>
            </a:r>
          </a:p>
        </p:txBody>
      </p:sp>
      <p:sp>
        <p:nvSpPr>
          <p:cNvPr id="12" name="Google Shape;105;p13">
            <a:extLst>
              <a:ext uri="{FF2B5EF4-FFF2-40B4-BE49-F238E27FC236}">
                <a16:creationId xmlns:a16="http://schemas.microsoft.com/office/drawing/2014/main" id="{08F31C2D-DA78-4783-8F82-EC5782296B2D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18751D-B18B-4D31-9302-1732B7D43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" y="186504"/>
            <a:ext cx="1444579" cy="1886176"/>
          </a:xfrm>
          <a:prstGeom prst="rect">
            <a:avLst/>
          </a:prstGeom>
        </p:spPr>
      </p:pic>
      <p:sp>
        <p:nvSpPr>
          <p:cNvPr id="11" name="Google Shape;114;p14">
            <a:extLst>
              <a:ext uri="{FF2B5EF4-FFF2-40B4-BE49-F238E27FC236}">
                <a16:creationId xmlns:a16="http://schemas.microsoft.com/office/drawing/2014/main" id="{93030EBE-6825-4021-9608-203099024AE3}"/>
              </a:ext>
            </a:extLst>
          </p:cNvPr>
          <p:cNvSpPr/>
          <p:nvPr/>
        </p:nvSpPr>
        <p:spPr>
          <a:xfrm>
            <a:off x="321508" y="5745088"/>
            <a:ext cx="6214984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hacerme sentir mejor, yo...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Cuando no quiero hacer lo que debo hacer, yo...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Después de fallar en lo que planeé hacer, yo...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lugar de hacer lo que debería, yo...</a:t>
            </a:r>
            <a:endParaRPr lang="en-GB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GB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ES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Los ejemplos incluyen comer por estrés, beber o apostar, procrastinar, inventar excusas, culpar a otros, exagerar los problemas, evitar conflictos, abandonar para evitar el fracaso, fingir que no te importa, intimidar a otros, fingir lesiones, hacer trampa...</a:t>
            </a:r>
            <a:endParaRPr lang="en-GB" sz="2000" dirty="0"/>
          </a:p>
        </p:txBody>
      </p:sp>
      <p:pic>
        <p:nvPicPr>
          <p:cNvPr id="14" name="Google Shape;602;p26" descr="Cara de ángel con relleno sólido">
            <a:extLst>
              <a:ext uri="{FF2B5EF4-FFF2-40B4-BE49-F238E27FC236}">
                <a16:creationId xmlns:a16="http://schemas.microsoft.com/office/drawing/2014/main" id="{1E1957F0-4818-4DFE-926A-EEB61F0BFC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3782" y="4746129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03;p26" descr="Cara de diablo con relleno sólido">
            <a:extLst>
              <a:ext uri="{FF2B5EF4-FFF2-40B4-BE49-F238E27FC236}">
                <a16:creationId xmlns:a16="http://schemas.microsoft.com/office/drawing/2014/main" id="{31623B01-66DD-4945-B61F-9F50B775777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7032" y="3872880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phic 15" descr="User with solid fill">
            <a:extLst>
              <a:ext uri="{FF2B5EF4-FFF2-40B4-BE49-F238E27FC236}">
                <a16:creationId xmlns:a16="http://schemas.microsoft.com/office/drawing/2014/main" id="{9ED2776A-2F81-4797-B3A1-A509CDD29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8782" y="4382895"/>
            <a:ext cx="1620000" cy="162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F87B12-02AF-4FA6-A45A-C2231B74D3E5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18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FAD551-362C-42A6-8D3D-CDEDB8F4A614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09135B-488A-46FC-A6F5-D0175825D9F9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2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6" name="Google Shape;85;p13">
            <a:extLst>
              <a:ext uri="{FF2B5EF4-FFF2-40B4-BE49-F238E27FC236}">
                <a16:creationId xmlns:a16="http://schemas.microsoft.com/office/drawing/2014/main" id="{0B67783C-5E71-40FD-8EB0-D3C9930D617F}"/>
              </a:ext>
            </a:extLst>
          </p:cNvPr>
          <p:cNvSpPr/>
          <p:nvPr/>
        </p:nvSpPr>
        <p:spPr>
          <a:xfrm>
            <a:off x="4077072" y="272480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Sección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apertura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14" name="Google Shape;105;p13">
            <a:extLst>
              <a:ext uri="{FF2B5EF4-FFF2-40B4-BE49-F238E27FC236}">
                <a16:creationId xmlns:a16="http://schemas.microsoft.com/office/drawing/2014/main" id="{5331E6BF-11DA-4772-B7E4-E1CEE90F6B38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05;p13">
            <a:extLst>
              <a:ext uri="{FF2B5EF4-FFF2-40B4-BE49-F238E27FC236}">
                <a16:creationId xmlns:a16="http://schemas.microsoft.com/office/drawing/2014/main" id="{52B30910-3524-4AC9-A28D-F126E6AADCA2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DB203-D97A-4D31-BF00-052C26BD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" y="200472"/>
            <a:ext cx="1444579" cy="1886176"/>
          </a:xfrm>
          <a:prstGeom prst="rect">
            <a:avLst/>
          </a:prstGeom>
        </p:spPr>
      </p:pic>
      <p:sp>
        <p:nvSpPr>
          <p:cNvPr id="5" name="Shape 4">
            <a:extLst>
              <a:ext uri="{FF2B5EF4-FFF2-40B4-BE49-F238E27FC236}">
                <a16:creationId xmlns:a16="http://schemas.microsoft.com/office/drawing/2014/main" id="{83A2972B-3820-4CAC-91FD-5D9A4D6132BB}"/>
              </a:ext>
            </a:extLst>
          </p:cNvPr>
          <p:cNvSpPr/>
          <p:nvPr/>
        </p:nvSpPr>
        <p:spPr>
          <a:xfrm rot="4396374">
            <a:off x="522086" y="3560100"/>
            <a:ext cx="5211457" cy="3634341"/>
          </a:xfrm>
          <a:prstGeom prst="swooshArrow">
            <a:avLst>
              <a:gd name="adj1" fmla="val 16310"/>
              <a:gd name="adj2" fmla="val 3137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85C285-87E1-435E-B328-C3658F663D0A}"/>
              </a:ext>
            </a:extLst>
          </p:cNvPr>
          <p:cNvSpPr/>
          <p:nvPr/>
        </p:nvSpPr>
        <p:spPr>
          <a:xfrm>
            <a:off x="2298337" y="3918743"/>
            <a:ext cx="131605" cy="131605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7FCD0D-8637-4EA4-A5F3-E88E08A4D80F}"/>
              </a:ext>
            </a:extLst>
          </p:cNvPr>
          <p:cNvSpPr/>
          <p:nvPr/>
        </p:nvSpPr>
        <p:spPr>
          <a:xfrm>
            <a:off x="2929199" y="4360044"/>
            <a:ext cx="131605" cy="131605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C53633-6E8E-4E02-A260-7EAC20B81E5D}"/>
              </a:ext>
            </a:extLst>
          </p:cNvPr>
          <p:cNvSpPr/>
          <p:nvPr/>
        </p:nvSpPr>
        <p:spPr>
          <a:xfrm>
            <a:off x="3460451" y="4874393"/>
            <a:ext cx="131605" cy="131605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DC08BD8-DEE5-425E-842F-515B10F2FF0C}"/>
              </a:ext>
            </a:extLst>
          </p:cNvPr>
          <p:cNvSpPr/>
          <p:nvPr/>
        </p:nvSpPr>
        <p:spPr>
          <a:xfrm>
            <a:off x="44624" y="2358794"/>
            <a:ext cx="2457040" cy="965912"/>
          </a:xfrm>
          <a:custGeom>
            <a:avLst/>
            <a:gdLst>
              <a:gd name="connsiteX0" fmla="*/ 0 w 2457040"/>
              <a:gd name="connsiteY0" fmla="*/ 0 h 965912"/>
              <a:gd name="connsiteX1" fmla="*/ 2457040 w 2457040"/>
              <a:gd name="connsiteY1" fmla="*/ 0 h 965912"/>
              <a:gd name="connsiteX2" fmla="*/ 2457040 w 2457040"/>
              <a:gd name="connsiteY2" fmla="*/ 965912 h 965912"/>
              <a:gd name="connsiteX3" fmla="*/ 0 w 2457040"/>
              <a:gd name="connsiteY3" fmla="*/ 965912 h 965912"/>
              <a:gd name="connsiteX4" fmla="*/ 0 w 2457040"/>
              <a:gd name="connsiteY4" fmla="*/ 0 h 96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040" h="965912">
                <a:moveTo>
                  <a:pt x="0" y="0"/>
                </a:moveTo>
                <a:lnTo>
                  <a:pt x="2457040" y="0"/>
                </a:lnTo>
                <a:lnTo>
                  <a:pt x="2457040" y="965912"/>
                </a:lnTo>
                <a:lnTo>
                  <a:pt x="0" y="9659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b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800" kern="1200" dirty="0">
                <a:latin typeface="Century" panose="02040604050505020304" pitchFamily="18" charset="0"/>
              </a:rPr>
              <a:t>Definimos los objetivos del ejercicio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FF22883-A1FD-4D57-AB4A-418C9610FE65}"/>
              </a:ext>
            </a:extLst>
          </p:cNvPr>
          <p:cNvSpPr/>
          <p:nvPr/>
        </p:nvSpPr>
        <p:spPr>
          <a:xfrm>
            <a:off x="2492896" y="3080792"/>
            <a:ext cx="3718764" cy="965912"/>
          </a:xfrm>
          <a:custGeom>
            <a:avLst/>
            <a:gdLst>
              <a:gd name="connsiteX0" fmla="*/ 0 w 3718764"/>
              <a:gd name="connsiteY0" fmla="*/ 0 h 965912"/>
              <a:gd name="connsiteX1" fmla="*/ 3718764 w 3718764"/>
              <a:gd name="connsiteY1" fmla="*/ 0 h 965912"/>
              <a:gd name="connsiteX2" fmla="*/ 3718764 w 3718764"/>
              <a:gd name="connsiteY2" fmla="*/ 965912 h 965912"/>
              <a:gd name="connsiteX3" fmla="*/ 0 w 3718764"/>
              <a:gd name="connsiteY3" fmla="*/ 965912 h 965912"/>
              <a:gd name="connsiteX4" fmla="*/ 0 w 3718764"/>
              <a:gd name="connsiteY4" fmla="*/ 0 h 96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8764" h="965912">
                <a:moveTo>
                  <a:pt x="0" y="0"/>
                </a:moveTo>
                <a:lnTo>
                  <a:pt x="3718764" y="0"/>
                </a:lnTo>
                <a:lnTo>
                  <a:pt x="3718764" y="965912"/>
                </a:lnTo>
                <a:lnTo>
                  <a:pt x="0" y="9659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800" kern="1200" dirty="0">
                <a:latin typeface="Century" panose="02040604050505020304" pitchFamily="18" charset="0"/>
              </a:rPr>
              <a:t>Nos fijamos en los materiales que vamos a utilizar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5E6814-A7F5-4426-BEAA-B71A5A5E259F}"/>
              </a:ext>
            </a:extLst>
          </p:cNvPr>
          <p:cNvSpPr/>
          <p:nvPr/>
        </p:nvSpPr>
        <p:spPr>
          <a:xfrm>
            <a:off x="260648" y="4016896"/>
            <a:ext cx="2328938" cy="965912"/>
          </a:xfrm>
          <a:custGeom>
            <a:avLst/>
            <a:gdLst>
              <a:gd name="connsiteX0" fmla="*/ 0 w 2016890"/>
              <a:gd name="connsiteY0" fmla="*/ 0 h 965912"/>
              <a:gd name="connsiteX1" fmla="*/ 2016890 w 2016890"/>
              <a:gd name="connsiteY1" fmla="*/ 0 h 965912"/>
              <a:gd name="connsiteX2" fmla="*/ 2016890 w 2016890"/>
              <a:gd name="connsiteY2" fmla="*/ 965912 h 965912"/>
              <a:gd name="connsiteX3" fmla="*/ 0 w 2016890"/>
              <a:gd name="connsiteY3" fmla="*/ 965912 h 965912"/>
              <a:gd name="connsiteX4" fmla="*/ 0 w 2016890"/>
              <a:gd name="connsiteY4" fmla="*/ 0 h 96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890" h="965912">
                <a:moveTo>
                  <a:pt x="0" y="0"/>
                </a:moveTo>
                <a:lnTo>
                  <a:pt x="2016890" y="0"/>
                </a:lnTo>
                <a:lnTo>
                  <a:pt x="2016890" y="965912"/>
                </a:lnTo>
                <a:lnTo>
                  <a:pt x="0" y="9659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 err="1">
                <a:latin typeface="Century" panose="02040604050505020304" pitchFamily="18" charset="0"/>
              </a:rPr>
              <a:t>Decidimos</a:t>
            </a:r>
            <a:r>
              <a:rPr lang="en-GB" sz="1800" kern="1200" dirty="0">
                <a:latin typeface="Century" panose="02040604050505020304" pitchFamily="18" charset="0"/>
              </a:rPr>
              <a:t> </a:t>
            </a:r>
            <a:r>
              <a:rPr lang="en-GB" sz="1800" kern="1200" dirty="0" err="1">
                <a:latin typeface="Century" panose="02040604050505020304" pitchFamily="18" charset="0"/>
              </a:rPr>
              <a:t>por</a:t>
            </a:r>
            <a:r>
              <a:rPr lang="en-GB" sz="1800" kern="1200" dirty="0">
                <a:latin typeface="Century" panose="02040604050505020304" pitchFamily="18" charset="0"/>
              </a:rPr>
              <a:t>   </a:t>
            </a:r>
            <a:r>
              <a:rPr lang="en-GB" sz="1800" kern="1200" dirty="0" err="1">
                <a:latin typeface="Century" panose="02040604050505020304" pitchFamily="18" charset="0"/>
              </a:rPr>
              <a:t>dónde</a:t>
            </a:r>
            <a:r>
              <a:rPr lang="en-GB" sz="1800" kern="1200" dirty="0">
                <a:latin typeface="Century" panose="02040604050505020304" pitchFamily="18" charset="0"/>
              </a:rPr>
              <a:t> </a:t>
            </a:r>
            <a:r>
              <a:rPr lang="en-GB" sz="1800" kern="1200" dirty="0" err="1">
                <a:latin typeface="Century" panose="02040604050505020304" pitchFamily="18" charset="0"/>
              </a:rPr>
              <a:t>empezar</a:t>
            </a:r>
            <a:r>
              <a:rPr lang="en-GB" sz="1800" kern="1200" dirty="0">
                <a:latin typeface="Century" panose="02040604050505020304" pitchFamily="18" charset="0"/>
              </a:rPr>
              <a:t>, con </a:t>
            </a:r>
            <a:r>
              <a:rPr lang="en-GB" sz="1800" kern="1200" dirty="0" err="1">
                <a:latin typeface="Century" panose="02040604050505020304" pitchFamily="18" charset="0"/>
              </a:rPr>
              <a:t>influencias</a:t>
            </a:r>
            <a:r>
              <a:rPr lang="en-GB" sz="1800" kern="1200" dirty="0">
                <a:latin typeface="Century" panose="02040604050505020304" pitchFamily="18" charset="0"/>
              </a:rPr>
              <a:t> </a:t>
            </a:r>
            <a:r>
              <a:rPr lang="en-GB" sz="1800" kern="1200" dirty="0" err="1">
                <a:latin typeface="Century" panose="02040604050505020304" pitchFamily="18" charset="0"/>
              </a:rPr>
              <a:t>externas</a:t>
            </a:r>
            <a:r>
              <a:rPr lang="en-GB" sz="1800" kern="1200" dirty="0">
                <a:latin typeface="Century" panose="02040604050505020304" pitchFamily="18" charset="0"/>
              </a:rPr>
              <a:t> o </a:t>
            </a:r>
            <a:r>
              <a:rPr lang="en-GB" sz="1800" kern="1200" dirty="0" err="1">
                <a:latin typeface="Century" panose="02040604050505020304" pitchFamily="18" charset="0"/>
              </a:rPr>
              <a:t>internas</a:t>
            </a:r>
            <a:endParaRPr lang="es-ES" sz="1800" kern="1200" dirty="0">
              <a:latin typeface="Century" panose="020406040505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67C3ED-B74C-41C0-B421-C10DD09C0AB8}"/>
              </a:ext>
            </a:extLst>
          </p:cNvPr>
          <p:cNvSpPr/>
          <p:nvPr/>
        </p:nvSpPr>
        <p:spPr>
          <a:xfrm>
            <a:off x="3919984" y="5443074"/>
            <a:ext cx="131605" cy="131605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DD91F4-C065-4685-B6A5-BAAE027E9919}"/>
              </a:ext>
            </a:extLst>
          </p:cNvPr>
          <p:cNvSpPr/>
          <p:nvPr/>
        </p:nvSpPr>
        <p:spPr>
          <a:xfrm>
            <a:off x="4005064" y="4347128"/>
            <a:ext cx="2752938" cy="965912"/>
          </a:xfrm>
          <a:custGeom>
            <a:avLst/>
            <a:gdLst>
              <a:gd name="connsiteX0" fmla="*/ 0 w 2589853"/>
              <a:gd name="connsiteY0" fmla="*/ 0 h 965912"/>
              <a:gd name="connsiteX1" fmla="*/ 2589853 w 2589853"/>
              <a:gd name="connsiteY1" fmla="*/ 0 h 965912"/>
              <a:gd name="connsiteX2" fmla="*/ 2589853 w 2589853"/>
              <a:gd name="connsiteY2" fmla="*/ 965912 h 965912"/>
              <a:gd name="connsiteX3" fmla="*/ 0 w 2589853"/>
              <a:gd name="connsiteY3" fmla="*/ 965912 h 965912"/>
              <a:gd name="connsiteX4" fmla="*/ 0 w 2589853"/>
              <a:gd name="connsiteY4" fmla="*/ 0 h 96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853" h="965912">
                <a:moveTo>
                  <a:pt x="0" y="0"/>
                </a:moveTo>
                <a:lnTo>
                  <a:pt x="2589853" y="0"/>
                </a:lnTo>
                <a:lnTo>
                  <a:pt x="2589853" y="965912"/>
                </a:lnTo>
                <a:lnTo>
                  <a:pt x="0" y="9659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 kern="1200" dirty="0" err="1">
                <a:latin typeface="Century" panose="02040604050505020304" pitchFamily="18" charset="0"/>
              </a:rPr>
              <a:t>Exploraremos</a:t>
            </a:r>
            <a:r>
              <a:rPr lang="en-GB" sz="1800" kern="1200" dirty="0">
                <a:latin typeface="Century" panose="02040604050505020304" pitchFamily="18" charset="0"/>
              </a:rPr>
              <a:t> </a:t>
            </a:r>
            <a:r>
              <a:rPr lang="en-GB" sz="1800" kern="1200" dirty="0" err="1">
                <a:latin typeface="Century" panose="02040604050505020304" pitchFamily="18" charset="0"/>
              </a:rPr>
              <a:t>diferentes</a:t>
            </a:r>
            <a:r>
              <a:rPr lang="en-GB" sz="1800" kern="1200" dirty="0">
                <a:latin typeface="Century" panose="02040604050505020304" pitchFamily="18" charset="0"/>
              </a:rPr>
              <a:t> </a:t>
            </a:r>
            <a:r>
              <a:rPr lang="en-GB" sz="1800" kern="1200" dirty="0" err="1">
                <a:latin typeface="Century" panose="02040604050505020304" pitchFamily="18" charset="0"/>
              </a:rPr>
              <a:t>influencias</a:t>
            </a:r>
            <a:r>
              <a:rPr lang="en-GB" sz="1800" kern="1200" dirty="0">
                <a:latin typeface="Century" panose="02040604050505020304" pitchFamily="18" charset="0"/>
              </a:rPr>
              <a:t> </a:t>
            </a:r>
            <a:r>
              <a:rPr lang="en-GB" sz="1800" kern="1200" dirty="0" err="1">
                <a:latin typeface="Century" panose="02040604050505020304" pitchFamily="18" charset="0"/>
              </a:rPr>
              <a:t>externas</a:t>
            </a:r>
            <a:r>
              <a:rPr lang="en-GB" sz="1800" kern="1200" dirty="0">
                <a:latin typeface="Century" panose="02040604050505020304" pitchFamily="18" charset="0"/>
              </a:rPr>
              <a:t>, </a:t>
            </a:r>
            <a:r>
              <a:rPr lang="en-GB" sz="1800" kern="1200" dirty="0" err="1">
                <a:latin typeface="Century" panose="02040604050505020304" pitchFamily="18" charset="0"/>
              </a:rPr>
              <a:t>rasgos</a:t>
            </a:r>
            <a:r>
              <a:rPr lang="en-GB" sz="1800" kern="1200" dirty="0">
                <a:latin typeface="Century" panose="02040604050505020304" pitchFamily="18" charset="0"/>
              </a:rPr>
              <a:t> </a:t>
            </a:r>
            <a:r>
              <a:rPr lang="en-GB" sz="1800" kern="1200" dirty="0" err="1">
                <a:latin typeface="Century" panose="02040604050505020304" pitchFamily="18" charset="0"/>
              </a:rPr>
              <a:t>personales</a:t>
            </a:r>
            <a:r>
              <a:rPr lang="en-GB" sz="1800" kern="1200" dirty="0">
                <a:latin typeface="Century" panose="02040604050505020304" pitchFamily="18" charset="0"/>
              </a:rPr>
              <a:t> y </a:t>
            </a:r>
            <a:r>
              <a:rPr lang="en-GB" sz="1800" kern="1200" dirty="0" err="1">
                <a:latin typeface="Century" panose="02040604050505020304" pitchFamily="18" charset="0"/>
              </a:rPr>
              <a:t>habilidades</a:t>
            </a:r>
            <a:r>
              <a:rPr lang="en-GB" sz="1800" kern="1200" dirty="0">
                <a:latin typeface="Century" panose="02040604050505020304" pitchFamily="18" charset="0"/>
              </a:rPr>
              <a:t>.</a:t>
            </a:r>
            <a:endParaRPr lang="es-ES" sz="1800" kern="1200" dirty="0">
              <a:latin typeface="Century" panose="02040604050505020304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8F56AA-4EAF-4435-9BC1-6DF67D5B19D4}"/>
              </a:ext>
            </a:extLst>
          </p:cNvPr>
          <p:cNvSpPr/>
          <p:nvPr/>
        </p:nvSpPr>
        <p:spPr>
          <a:xfrm>
            <a:off x="52968" y="5139216"/>
            <a:ext cx="3592056" cy="965912"/>
          </a:xfrm>
          <a:custGeom>
            <a:avLst/>
            <a:gdLst>
              <a:gd name="connsiteX0" fmla="*/ 0 w 3320325"/>
              <a:gd name="connsiteY0" fmla="*/ 0 h 965912"/>
              <a:gd name="connsiteX1" fmla="*/ 3320325 w 3320325"/>
              <a:gd name="connsiteY1" fmla="*/ 0 h 965912"/>
              <a:gd name="connsiteX2" fmla="*/ 3320325 w 3320325"/>
              <a:gd name="connsiteY2" fmla="*/ 965912 h 965912"/>
              <a:gd name="connsiteX3" fmla="*/ 0 w 3320325"/>
              <a:gd name="connsiteY3" fmla="*/ 965912 h 965912"/>
              <a:gd name="connsiteX4" fmla="*/ 0 w 3320325"/>
              <a:gd name="connsiteY4" fmla="*/ 0 h 96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0325" h="965912">
                <a:moveTo>
                  <a:pt x="0" y="0"/>
                </a:moveTo>
                <a:lnTo>
                  <a:pt x="3320325" y="0"/>
                </a:lnTo>
                <a:lnTo>
                  <a:pt x="3320325" y="965912"/>
                </a:lnTo>
                <a:lnTo>
                  <a:pt x="0" y="9659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800" kern="1200" dirty="0">
                <a:latin typeface="Century" panose="02040604050505020304" pitchFamily="18" charset="0"/>
              </a:rPr>
              <a:t>Mientras respondes, crearemos un mapa con tus respuestas.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B96CE4-395E-4568-8A1B-4306A2835BAB}"/>
              </a:ext>
            </a:extLst>
          </p:cNvPr>
          <p:cNvSpPr/>
          <p:nvPr/>
        </p:nvSpPr>
        <p:spPr>
          <a:xfrm>
            <a:off x="4290532" y="6023225"/>
            <a:ext cx="131605" cy="131605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1D2D36C-7241-43A9-A24A-70021A80E206}"/>
              </a:ext>
            </a:extLst>
          </p:cNvPr>
          <p:cNvSpPr/>
          <p:nvPr/>
        </p:nvSpPr>
        <p:spPr>
          <a:xfrm>
            <a:off x="1700808" y="6205392"/>
            <a:ext cx="1984217" cy="965912"/>
          </a:xfrm>
          <a:custGeom>
            <a:avLst/>
            <a:gdLst>
              <a:gd name="connsiteX0" fmla="*/ 0 w 1925788"/>
              <a:gd name="connsiteY0" fmla="*/ 0 h 965912"/>
              <a:gd name="connsiteX1" fmla="*/ 1925788 w 1925788"/>
              <a:gd name="connsiteY1" fmla="*/ 0 h 965912"/>
              <a:gd name="connsiteX2" fmla="*/ 1925788 w 1925788"/>
              <a:gd name="connsiteY2" fmla="*/ 965912 h 965912"/>
              <a:gd name="connsiteX3" fmla="*/ 0 w 1925788"/>
              <a:gd name="connsiteY3" fmla="*/ 965912 h 965912"/>
              <a:gd name="connsiteX4" fmla="*/ 0 w 1925788"/>
              <a:gd name="connsiteY4" fmla="*/ 0 h 96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88" h="965912">
                <a:moveTo>
                  <a:pt x="0" y="0"/>
                </a:moveTo>
                <a:lnTo>
                  <a:pt x="1925788" y="0"/>
                </a:lnTo>
                <a:lnTo>
                  <a:pt x="1925788" y="965912"/>
                </a:lnTo>
                <a:lnTo>
                  <a:pt x="0" y="9659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800" kern="1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" panose="02040604050505020304" pitchFamily="18" charset="0"/>
              </a:rPr>
              <a:t>Una vez que hayas respondido, calificamos cada entrada en el mapa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7AFFA5D-2F48-482A-BF81-791B46259FE1}"/>
              </a:ext>
            </a:extLst>
          </p:cNvPr>
          <p:cNvSpPr/>
          <p:nvPr/>
        </p:nvSpPr>
        <p:spPr>
          <a:xfrm>
            <a:off x="3356992" y="7515480"/>
            <a:ext cx="3320325" cy="965912"/>
          </a:xfrm>
          <a:custGeom>
            <a:avLst/>
            <a:gdLst>
              <a:gd name="connsiteX0" fmla="*/ 0 w 3320325"/>
              <a:gd name="connsiteY0" fmla="*/ 0 h 965912"/>
              <a:gd name="connsiteX1" fmla="*/ 3320325 w 3320325"/>
              <a:gd name="connsiteY1" fmla="*/ 0 h 965912"/>
              <a:gd name="connsiteX2" fmla="*/ 3320325 w 3320325"/>
              <a:gd name="connsiteY2" fmla="*/ 965912 h 965912"/>
              <a:gd name="connsiteX3" fmla="*/ 0 w 3320325"/>
              <a:gd name="connsiteY3" fmla="*/ 965912 h 965912"/>
              <a:gd name="connsiteX4" fmla="*/ 0 w 3320325"/>
              <a:gd name="connsiteY4" fmla="*/ 0 h 96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0325" h="965912">
                <a:moveTo>
                  <a:pt x="0" y="0"/>
                </a:moveTo>
                <a:lnTo>
                  <a:pt x="3320325" y="0"/>
                </a:lnTo>
                <a:lnTo>
                  <a:pt x="3320325" y="965912"/>
                </a:lnTo>
                <a:lnTo>
                  <a:pt x="0" y="9659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800" kern="1200" dirty="0">
                <a:latin typeface="Century" panose="02040604050505020304" pitchFamily="18" charset="0"/>
              </a:rPr>
              <a:t>Te resumimos el mapa antes de que te lo lleves a casa</a:t>
            </a:r>
          </a:p>
        </p:txBody>
      </p:sp>
      <p:sp>
        <p:nvSpPr>
          <p:cNvPr id="31" name="Google Shape;85;p13">
            <a:extLst>
              <a:ext uri="{FF2B5EF4-FFF2-40B4-BE49-F238E27FC236}">
                <a16:creationId xmlns:a16="http://schemas.microsoft.com/office/drawing/2014/main" id="{D716F28C-DB58-40EE-9A0A-8D29E4299273}"/>
              </a:ext>
            </a:extLst>
          </p:cNvPr>
          <p:cNvSpPr/>
          <p:nvPr/>
        </p:nvSpPr>
        <p:spPr>
          <a:xfrm>
            <a:off x="3426139" y="2036193"/>
            <a:ext cx="294010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¿</a:t>
            </a:r>
            <a:r>
              <a:rPr lang="en-GB" sz="36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Qué</a:t>
            </a:r>
            <a:r>
              <a:rPr lang="en-GB" sz="36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36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vamos</a:t>
            </a:r>
            <a:r>
              <a:rPr lang="en-GB" sz="36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a </a:t>
            </a:r>
            <a:r>
              <a:rPr lang="en-GB" sz="36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hacer</a:t>
            </a:r>
            <a:r>
              <a:rPr lang="en-GB" sz="36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?</a:t>
            </a:r>
            <a:endParaRPr sz="3600" dirty="0">
              <a:latin typeface="Century" panose="02040604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CD3A31-E6C3-4CAE-A32C-E9A21C1A7543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85A26C-A72B-4706-93DA-E5672FD758DC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B67A22-E19A-4DCE-8929-7DFB0F0D20F7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21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Termina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el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mapa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6;p13">
            <a:extLst>
              <a:ext uri="{FF2B5EF4-FFF2-40B4-BE49-F238E27FC236}">
                <a16:creationId xmlns:a16="http://schemas.microsoft.com/office/drawing/2014/main" id="{85BB2E91-0D4C-4F15-AFD6-3C5DEE9316A9}"/>
              </a:ext>
            </a:extLst>
          </p:cNvPr>
          <p:cNvSpPr/>
          <p:nvPr/>
        </p:nvSpPr>
        <p:spPr>
          <a:xfrm>
            <a:off x="349548" y="2017677"/>
            <a:ext cx="5095676" cy="228725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GB" sz="2400" b="0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1)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Revisa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el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mapa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. </a:t>
            </a:r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¿Hay algún concepto clave que no hayamos discutido o que no esté anotado y que creas que es relevante en tu caso?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cap="none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7;p13">
            <a:extLst>
              <a:ext uri="{FF2B5EF4-FFF2-40B4-BE49-F238E27FC236}">
                <a16:creationId xmlns:a16="http://schemas.microsoft.com/office/drawing/2014/main" id="{88849522-95D3-4F30-826B-D141B496A728}"/>
              </a:ext>
            </a:extLst>
          </p:cNvPr>
          <p:cNvSpPr/>
          <p:nvPr/>
        </p:nvSpPr>
        <p:spPr>
          <a:xfrm>
            <a:off x="349548" y="4245990"/>
            <a:ext cx="5353188" cy="228725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2) </a:t>
            </a:r>
            <a:r>
              <a:rPr lang="es-ES_tradnl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Valora</a:t>
            </a:r>
            <a:r>
              <a:rPr lang="es-ES_tradn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cada uno de los conceptos clave con respecto a tu caso.</a:t>
            </a:r>
            <a:endParaRPr lang="en-GB" sz="2400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88;p13">
            <a:extLst>
              <a:ext uri="{FF2B5EF4-FFF2-40B4-BE49-F238E27FC236}">
                <a16:creationId xmlns:a16="http://schemas.microsoft.com/office/drawing/2014/main" id="{8864DC7A-A1FC-4097-8D27-A2193884D3D3}"/>
              </a:ext>
            </a:extLst>
          </p:cNvPr>
          <p:cNvSpPr/>
          <p:nvPr/>
        </p:nvSpPr>
        <p:spPr>
          <a:xfrm>
            <a:off x="2204863" y="7206278"/>
            <a:ext cx="4378631" cy="16200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GB" sz="24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3) </a:t>
            </a:r>
            <a:r>
              <a:rPr lang="es-ES_tradn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¿Hay algún último aspecto sobre el resumen que te gustaría </a:t>
            </a:r>
            <a:r>
              <a:rPr lang="es-ES_tradnl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comentar</a:t>
            </a:r>
            <a:r>
              <a:rPr lang="es-ES_tradn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antes de terminar la sesión?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Century" panose="02040604050505020304" pitchFamily="18" charset="0"/>
            </a:endParaRPr>
          </a:p>
        </p:txBody>
      </p:sp>
      <p:pic>
        <p:nvPicPr>
          <p:cNvPr id="3" name="Graphic 2" descr="Eyes with solid fill">
            <a:extLst>
              <a:ext uri="{FF2B5EF4-FFF2-40B4-BE49-F238E27FC236}">
                <a16:creationId xmlns:a16="http://schemas.microsoft.com/office/drawing/2014/main" id="{73918C93-13BA-4B14-9F45-67161DE87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4704" y="2096054"/>
            <a:ext cx="914400" cy="914400"/>
          </a:xfrm>
          <a:prstGeom prst="rect">
            <a:avLst/>
          </a:prstGeom>
        </p:spPr>
      </p:pic>
      <p:sp>
        <p:nvSpPr>
          <p:cNvPr id="13" name="Google Shape;649;p28">
            <a:extLst>
              <a:ext uri="{FF2B5EF4-FFF2-40B4-BE49-F238E27FC236}">
                <a16:creationId xmlns:a16="http://schemas.microsoft.com/office/drawing/2014/main" id="{4DC4256E-FF52-41BF-8E53-7887748133C6}"/>
              </a:ext>
            </a:extLst>
          </p:cNvPr>
          <p:cNvSpPr/>
          <p:nvPr/>
        </p:nvSpPr>
        <p:spPr>
          <a:xfrm>
            <a:off x="4042114" y="5717932"/>
            <a:ext cx="244664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u="dbl" dirty="0">
                <a:latin typeface="Times New Roman"/>
                <a:ea typeface="Times New Roman"/>
                <a:cs typeface="Times New Roman"/>
                <a:sym typeface="Times New Roman"/>
              </a:rPr>
              <a:t>Muy importante</a:t>
            </a:r>
            <a:endParaRPr sz="2000" u="dbl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651;p28" descr="Pensamiento">
            <a:extLst>
              <a:ext uri="{FF2B5EF4-FFF2-40B4-BE49-F238E27FC236}">
                <a16:creationId xmlns:a16="http://schemas.microsoft.com/office/drawing/2014/main" id="{68B463B9-24E2-4ED5-A72C-EF98B1625B3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583" y="7087023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650;p28" descr="Lupa">
            <a:extLst>
              <a:ext uri="{FF2B5EF4-FFF2-40B4-BE49-F238E27FC236}">
                <a16:creationId xmlns:a16="http://schemas.microsoft.com/office/drawing/2014/main" id="{E63A8DD6-8904-4E9A-BADB-D6CBC98FAE5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2748" y="2640416"/>
            <a:ext cx="1118920" cy="10325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5;p13">
            <a:extLst>
              <a:ext uri="{FF2B5EF4-FFF2-40B4-BE49-F238E27FC236}">
                <a16:creationId xmlns:a16="http://schemas.microsoft.com/office/drawing/2014/main" id="{B0F17162-4845-4AD1-A4E9-2DB04CB3B0C6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B9E41E-31D0-43CB-BDFA-E91DDE829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32" y="186504"/>
            <a:ext cx="1444579" cy="18861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9745135-0458-4093-BA95-5C57CB173749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19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0BC4C1-87F1-4209-95FB-EDD46B337CFB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D0B713-246D-45D4-862F-9FD276DFA9E9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Google Shape;657;p28">
            <a:extLst>
              <a:ext uri="{FF2B5EF4-FFF2-40B4-BE49-F238E27FC236}">
                <a16:creationId xmlns:a16="http://schemas.microsoft.com/office/drawing/2014/main" id="{D2E7A770-0AB7-E719-D68E-1ECEED6A5EF0}"/>
              </a:ext>
            </a:extLst>
          </p:cNvPr>
          <p:cNvSpPr/>
          <p:nvPr/>
        </p:nvSpPr>
        <p:spPr>
          <a:xfrm>
            <a:off x="260648" y="5313040"/>
            <a:ext cx="446449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dirty="0">
                <a:solidFill>
                  <a:srgbClr val="00B050"/>
                </a:solidFill>
                <a:latin typeface="Century"/>
                <a:ea typeface="Times New Roman"/>
                <a:cs typeface="Century"/>
                <a:sym typeface="Times New Roman"/>
              </a:rPr>
              <a:t>Muy útil</a:t>
            </a:r>
            <a:endParaRPr lang="es-ES_tradnl" sz="2000" dirty="0">
              <a:latin typeface="Century"/>
              <a:cs typeface="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dirty="0">
                <a:solidFill>
                  <a:srgbClr val="92D050"/>
                </a:solidFill>
                <a:latin typeface="Century"/>
                <a:ea typeface="Times New Roman"/>
                <a:cs typeface="Century"/>
                <a:sym typeface="Times New Roman"/>
              </a:rPr>
              <a:t>Más útil que problemático</a:t>
            </a:r>
            <a:endParaRPr lang="es-ES_tradnl" sz="2000" dirty="0">
              <a:latin typeface="Century"/>
              <a:cs typeface="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Tan útil como problemático</a:t>
            </a:r>
            <a:endParaRPr lang="es-ES_tradnl" sz="2000" dirty="0">
              <a:latin typeface="Century"/>
              <a:cs typeface="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dirty="0">
                <a:solidFill>
                  <a:srgbClr val="FFC000"/>
                </a:solidFill>
                <a:latin typeface="Century"/>
                <a:ea typeface="Times New Roman"/>
                <a:cs typeface="Century"/>
                <a:sym typeface="Times New Roman"/>
              </a:rPr>
              <a:t>Más problemático que útil</a:t>
            </a:r>
            <a:endParaRPr lang="es-ES_tradnl" sz="2000" dirty="0">
              <a:latin typeface="Century"/>
              <a:cs typeface="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dirty="0">
                <a:solidFill>
                  <a:srgbClr val="FF0000"/>
                </a:solidFill>
                <a:latin typeface="Century"/>
                <a:ea typeface="Times New Roman"/>
                <a:cs typeface="Century"/>
                <a:sym typeface="Times New Roman"/>
              </a:rPr>
              <a:t>Muy problemático</a:t>
            </a:r>
          </a:p>
        </p:txBody>
      </p:sp>
    </p:spTree>
    <p:extLst>
      <p:ext uri="{BB962C8B-B14F-4D97-AF65-F5344CB8AC3E}">
        <p14:creationId xmlns:p14="http://schemas.microsoft.com/office/powerpoint/2010/main" val="3259976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Termina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el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mapa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05;p13">
            <a:extLst>
              <a:ext uri="{FF2B5EF4-FFF2-40B4-BE49-F238E27FC236}">
                <a16:creationId xmlns:a16="http://schemas.microsoft.com/office/drawing/2014/main" id="{B0F17162-4845-4AD1-A4E9-2DB04CB3B0C6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B9E41E-31D0-43CB-BDFA-E91DDE829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" y="200472"/>
            <a:ext cx="1444579" cy="1886176"/>
          </a:xfrm>
          <a:prstGeom prst="rect">
            <a:avLst/>
          </a:prstGeom>
        </p:spPr>
      </p:pic>
      <p:sp>
        <p:nvSpPr>
          <p:cNvPr id="21" name="Google Shape;85;p13">
            <a:extLst>
              <a:ext uri="{FF2B5EF4-FFF2-40B4-BE49-F238E27FC236}">
                <a16:creationId xmlns:a16="http://schemas.microsoft.com/office/drawing/2014/main" id="{8E45390E-DF64-475B-82A0-E39BA4CC105E}"/>
              </a:ext>
            </a:extLst>
          </p:cNvPr>
          <p:cNvSpPr/>
          <p:nvPr/>
        </p:nvSpPr>
        <p:spPr>
          <a:xfrm>
            <a:off x="1916832" y="2000672"/>
            <a:ext cx="4421917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Posibles</a:t>
            </a:r>
            <a:r>
              <a:rPr lang="en-GB" sz="36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36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actividades</a:t>
            </a:r>
            <a:r>
              <a:rPr lang="en-GB" sz="36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sz="36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seguimiento</a:t>
            </a:r>
            <a:endParaRPr sz="3600" dirty="0">
              <a:latin typeface="Century" panose="020406040505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B5839D-2CB0-4D6E-91E3-95928B2303CC}"/>
              </a:ext>
            </a:extLst>
          </p:cNvPr>
          <p:cNvSpPr txBox="1"/>
          <p:nvPr/>
        </p:nvSpPr>
        <p:spPr>
          <a:xfrm>
            <a:off x="404664" y="3145498"/>
            <a:ext cx="619268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1"/>
                </a:solidFill>
                <a:latin typeface="Century" panose="02040604050505020304" pitchFamily="18" charset="0"/>
              </a:rPr>
              <a:t>Vuelva al mapa, con todas las entradas en color y algunas resaltadas, y formula comentarios y preguntas que quieras hacer.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0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1"/>
                </a:solidFill>
                <a:latin typeface="Century" panose="02040604050505020304" pitchFamily="18" charset="0"/>
              </a:rPr>
              <a:t>Elije del mapa lo que, en tu opinión, necesita ser atendido con mayor urgencia en este servicio.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0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1"/>
                </a:solidFill>
                <a:latin typeface="Century" panose="02040604050505020304" pitchFamily="18" charset="0"/>
              </a:rPr>
              <a:t>Si es posible, compara este nuevo mapa con mapas anteriores y comenta algunos de los cambios.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0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1"/>
                </a:solidFill>
                <a:latin typeface="Century" panose="02040604050505020304" pitchFamily="18" charset="0"/>
              </a:rPr>
              <a:t>Resalta qué variables externas en el mapa son controlables.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0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1"/>
                </a:solidFill>
                <a:latin typeface="Century" panose="02040604050505020304" pitchFamily="18" charset="0"/>
              </a:rPr>
              <a:t>Relaciona diferentes entradas en el mapa, en particular entradas de diferentes columnas, entre sí.</a:t>
            </a:r>
            <a:endParaRPr lang="en-GB" sz="20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09248-2778-4C16-B88C-B3750926A26D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52BDB2-93EB-4006-8C5F-FEFA0E23AB83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C6E07F-BAAC-4671-ABAA-3DF388D4E704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82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4" name="Google Shape;105;p13">
            <a:extLst>
              <a:ext uri="{FF2B5EF4-FFF2-40B4-BE49-F238E27FC236}">
                <a16:creationId xmlns:a16="http://schemas.microsoft.com/office/drawing/2014/main" id="{5331E6BF-11DA-4772-B7E4-E1CEE90F6B38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05;p13">
            <a:extLst>
              <a:ext uri="{FF2B5EF4-FFF2-40B4-BE49-F238E27FC236}">
                <a16:creationId xmlns:a16="http://schemas.microsoft.com/office/drawing/2014/main" id="{52B30910-3524-4AC9-A28D-F126E6AADCA2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DB203-D97A-4D31-BF00-052C26BD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" y="186504"/>
            <a:ext cx="1444579" cy="188617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BA3F1E7-10AF-47FB-AD8E-59BD42CD9C5C}"/>
              </a:ext>
            </a:extLst>
          </p:cNvPr>
          <p:cNvSpPr/>
          <p:nvPr/>
        </p:nvSpPr>
        <p:spPr>
          <a:xfrm>
            <a:off x="267494" y="2724655"/>
            <a:ext cx="6323012" cy="58023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endParaRPr lang="en-GB" sz="16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r>
              <a:rPr lang="en-GB" b="1" dirty="0" err="1">
                <a:solidFill>
                  <a:schemeClr val="tx1"/>
                </a:solidFill>
                <a:latin typeface="Century" panose="02040604050505020304" pitchFamily="18" charset="0"/>
              </a:rPr>
              <a:t>Realidad</a:t>
            </a:r>
            <a:r>
              <a:rPr lang="en-GB" b="1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entury" panose="02040604050505020304" pitchFamily="18" charset="0"/>
              </a:rPr>
              <a:t>psicológica</a:t>
            </a:r>
            <a:r>
              <a:rPr lang="en-GB" b="1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entury" panose="02040604050505020304" pitchFamily="18" charset="0"/>
              </a:rPr>
              <a:t>– </a:t>
            </a:r>
            <a:r>
              <a:rPr lang="es-ES" dirty="0">
                <a:solidFill>
                  <a:schemeClr val="tx1"/>
                </a:solidFill>
                <a:latin typeface="Century" panose="02040604050505020304" pitchFamily="18" charset="0"/>
              </a:rPr>
              <a:t>La experiencia subjetiva de aspectos que nos definen e influyen en nosotros y en nuestro desempeño, nuestro compromiso y nuestro disfrute</a:t>
            </a:r>
            <a:r>
              <a:rPr lang="en-GB" dirty="0">
                <a:solidFill>
                  <a:schemeClr val="tx1"/>
                </a:solidFill>
                <a:latin typeface="Century" panose="02040604050505020304" pitchFamily="18" charset="0"/>
              </a:rPr>
              <a:t>. </a:t>
            </a:r>
          </a:p>
          <a:p>
            <a:endParaRPr lang="en-GB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" panose="02040604050505020304" pitchFamily="18" charset="0"/>
              </a:rPr>
              <a:t>Variables </a:t>
            </a:r>
            <a:r>
              <a:rPr lang="en-GB" b="1" dirty="0" err="1">
                <a:solidFill>
                  <a:schemeClr val="tx1"/>
                </a:solidFill>
                <a:latin typeface="Century" panose="02040604050505020304" pitchFamily="18" charset="0"/>
              </a:rPr>
              <a:t>externas</a:t>
            </a:r>
            <a:r>
              <a:rPr lang="en-GB" b="1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entury" panose="02040604050505020304" pitchFamily="18" charset="0"/>
              </a:rPr>
              <a:t>– </a:t>
            </a:r>
            <a:r>
              <a:rPr lang="es-ES" dirty="0">
                <a:solidFill>
                  <a:schemeClr val="tx1"/>
                </a:solidFill>
                <a:latin typeface="Century" panose="02040604050505020304" pitchFamily="18" charset="0"/>
              </a:rPr>
              <a:t>Dónde estamos, qué tenemos, con quién estamos y qué hacemos. Aspectos físicos, organizativos, sociales y relacionados con las tareas que nos rodean</a:t>
            </a:r>
            <a:r>
              <a:rPr lang="en-GB" dirty="0">
                <a:solidFill>
                  <a:schemeClr val="tx1"/>
                </a:solidFill>
                <a:latin typeface="Century" panose="02040604050505020304" pitchFamily="18" charset="0"/>
              </a:rPr>
              <a:t>. </a:t>
            </a:r>
          </a:p>
          <a:p>
            <a:endParaRPr lang="en-GB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r>
              <a:rPr lang="en-GB" b="1" dirty="0" err="1">
                <a:solidFill>
                  <a:schemeClr val="tx1"/>
                </a:solidFill>
                <a:latin typeface="Century" panose="02040604050505020304" pitchFamily="18" charset="0"/>
              </a:rPr>
              <a:t>Descriptores</a:t>
            </a:r>
            <a:r>
              <a:rPr lang="en-GB" b="1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entury" panose="02040604050505020304" pitchFamily="18" charset="0"/>
              </a:rPr>
              <a:t>personales</a:t>
            </a:r>
            <a:r>
              <a:rPr lang="en-GB" b="1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entury" panose="02040604050505020304" pitchFamily="18" charset="0"/>
              </a:rPr>
              <a:t>– </a:t>
            </a:r>
            <a:r>
              <a:rPr lang="es-ES" dirty="0">
                <a:solidFill>
                  <a:schemeClr val="tx1"/>
                </a:solidFill>
                <a:latin typeface="Century" panose="02040604050505020304" pitchFamily="18" charset="0"/>
              </a:rPr>
              <a:t>Aspectos biológicos, fisiológicos y sobre todo psicológicos que nos describen en general y en un contexto específico y en determinados momentos.</a:t>
            </a:r>
            <a:endParaRPr lang="en-GB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endParaRPr lang="en-GB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r>
              <a:rPr lang="en-GB" b="1" dirty="0" err="1">
                <a:solidFill>
                  <a:schemeClr val="tx1"/>
                </a:solidFill>
                <a:latin typeface="Century" panose="02040604050505020304" pitchFamily="18" charset="0"/>
              </a:rPr>
              <a:t>Habilidades</a:t>
            </a:r>
            <a:r>
              <a:rPr lang="en-GB" b="1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entury" panose="02040604050505020304" pitchFamily="18" charset="0"/>
              </a:rPr>
              <a:t>psicológicas</a:t>
            </a:r>
            <a:r>
              <a:rPr lang="en-GB" b="1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entury" panose="02040604050505020304" pitchFamily="18" charset="0"/>
              </a:rPr>
              <a:t>– </a:t>
            </a:r>
            <a:r>
              <a:rPr lang="es-ES" dirty="0">
                <a:solidFill>
                  <a:schemeClr val="tx1"/>
                </a:solidFill>
                <a:latin typeface="Century" panose="02040604050505020304" pitchFamily="18" charset="0"/>
              </a:rPr>
              <a:t>Nuestras habilidades y estrategias aprendidas con las que controlamos nuestros descriptores personales y los adaptamos a las demandas internas y externas.</a:t>
            </a:r>
            <a:endParaRPr lang="en-GB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31" name="Google Shape;85;p13">
            <a:extLst>
              <a:ext uri="{FF2B5EF4-FFF2-40B4-BE49-F238E27FC236}">
                <a16:creationId xmlns:a16="http://schemas.microsoft.com/office/drawing/2014/main" id="{D716F28C-DB58-40EE-9A0A-8D29E4299273}"/>
              </a:ext>
            </a:extLst>
          </p:cNvPr>
          <p:cNvSpPr/>
          <p:nvPr/>
        </p:nvSpPr>
        <p:spPr>
          <a:xfrm>
            <a:off x="1916832" y="1808922"/>
            <a:ext cx="4653111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Algunas</a:t>
            </a:r>
            <a:r>
              <a:rPr lang="en-GB" sz="36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claves </a:t>
            </a:r>
            <a:r>
              <a:rPr lang="en-GB" sz="36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teóricas</a:t>
            </a:r>
            <a:endParaRPr lang="en-GB" sz="3600" dirty="0">
              <a:latin typeface="Century" panose="020406040505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654FA-A994-4838-86EC-98B4934B552E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F43F30-1C0D-4485-8663-704822CDC0C1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977DB9-9799-4326-ADA6-6A9AACC96ED8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Google Shape;85;p13">
            <a:extLst>
              <a:ext uri="{FF2B5EF4-FFF2-40B4-BE49-F238E27FC236}">
                <a16:creationId xmlns:a16="http://schemas.microsoft.com/office/drawing/2014/main" id="{225E96C3-D72A-3860-6A93-779696C61625}"/>
              </a:ext>
            </a:extLst>
          </p:cNvPr>
          <p:cNvSpPr/>
          <p:nvPr/>
        </p:nvSpPr>
        <p:spPr>
          <a:xfrm>
            <a:off x="4077072" y="272480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Sección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apertura</a:t>
            </a:r>
            <a:endParaRPr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1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4" name="Google Shape;105;p13">
            <a:extLst>
              <a:ext uri="{FF2B5EF4-FFF2-40B4-BE49-F238E27FC236}">
                <a16:creationId xmlns:a16="http://schemas.microsoft.com/office/drawing/2014/main" id="{5331E6BF-11DA-4772-B7E4-E1CEE90F6B38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05;p13">
            <a:extLst>
              <a:ext uri="{FF2B5EF4-FFF2-40B4-BE49-F238E27FC236}">
                <a16:creationId xmlns:a16="http://schemas.microsoft.com/office/drawing/2014/main" id="{52B30910-3524-4AC9-A28D-F126E6AADCA2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DB203-D97A-4D31-BF00-052C26BD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" y="186504"/>
            <a:ext cx="1444579" cy="1886176"/>
          </a:xfrm>
          <a:prstGeom prst="rect">
            <a:avLst/>
          </a:prstGeom>
        </p:spPr>
      </p:pic>
      <p:sp>
        <p:nvSpPr>
          <p:cNvPr id="31" name="Google Shape;85;p13">
            <a:extLst>
              <a:ext uri="{FF2B5EF4-FFF2-40B4-BE49-F238E27FC236}">
                <a16:creationId xmlns:a16="http://schemas.microsoft.com/office/drawing/2014/main" id="{D716F28C-DB58-40EE-9A0A-8D29E4299273}"/>
              </a:ext>
            </a:extLst>
          </p:cNvPr>
          <p:cNvSpPr/>
          <p:nvPr/>
        </p:nvSpPr>
        <p:spPr>
          <a:xfrm>
            <a:off x="116632" y="2072680"/>
            <a:ext cx="674136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Ejemplos</a:t>
            </a:r>
            <a:r>
              <a:rPr lang="en-GB" sz="36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De variables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externas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, descriptors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personales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y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habilidades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psicológicas</a:t>
            </a:r>
            <a:endParaRPr lang="en-GB" sz="3600" dirty="0">
              <a:latin typeface="Century" panose="020406040505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0E1477-0926-43A2-965C-25F0B4AFF0C8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03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821842E-519E-421E-87E3-035B5FD7549B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8145588-F002-43C6-AC48-B1C6172F6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949"/>
          <a:stretch/>
        </p:blipFill>
        <p:spPr>
          <a:xfrm>
            <a:off x="117360" y="3512840"/>
            <a:ext cx="6552000" cy="4176464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95CED50-C98B-494C-9AC2-DD7BFA3EEF47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Google Shape;85;p13">
            <a:extLst>
              <a:ext uri="{FF2B5EF4-FFF2-40B4-BE49-F238E27FC236}">
                <a16:creationId xmlns:a16="http://schemas.microsoft.com/office/drawing/2014/main" id="{CE5F3696-C550-4687-762E-C48B63250C7C}"/>
              </a:ext>
            </a:extLst>
          </p:cNvPr>
          <p:cNvSpPr/>
          <p:nvPr/>
        </p:nvSpPr>
        <p:spPr>
          <a:xfrm>
            <a:off x="4077072" y="272480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Sección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apertura</a:t>
            </a:r>
            <a:endParaRPr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1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7" name="Google Shape;86;p13">
            <a:extLst>
              <a:ext uri="{FF2B5EF4-FFF2-40B4-BE49-F238E27FC236}">
                <a16:creationId xmlns:a16="http://schemas.microsoft.com/office/drawing/2014/main" id="{2FE80BEC-422D-4641-ADD1-71D0B5332A67}"/>
              </a:ext>
            </a:extLst>
          </p:cNvPr>
          <p:cNvSpPr/>
          <p:nvPr/>
        </p:nvSpPr>
        <p:spPr>
          <a:xfrm>
            <a:off x="404664" y="2233701"/>
            <a:ext cx="5328592" cy="228725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800" b="0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1) </a:t>
            </a:r>
            <a:r>
              <a:rPr lang="es-ES_tradnl" sz="28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¿Por qué has optado por los servicios de psicología del rendimiento/ pedido una sesión de consultoría?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entury" panose="02040604050505020304" pitchFamily="18" charset="0"/>
            </a:endParaRPr>
          </a:p>
        </p:txBody>
      </p:sp>
      <p:sp>
        <p:nvSpPr>
          <p:cNvPr id="8" name="Google Shape;87;p13">
            <a:extLst>
              <a:ext uri="{FF2B5EF4-FFF2-40B4-BE49-F238E27FC236}">
                <a16:creationId xmlns:a16="http://schemas.microsoft.com/office/drawing/2014/main" id="{3A86216E-9266-4DE6-8105-943E5382656D}"/>
              </a:ext>
            </a:extLst>
          </p:cNvPr>
          <p:cNvSpPr/>
          <p:nvPr/>
        </p:nvSpPr>
        <p:spPr>
          <a:xfrm>
            <a:off x="2226153" y="4465949"/>
            <a:ext cx="3507104" cy="228725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8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2) </a:t>
            </a:r>
            <a:r>
              <a:rPr lang="es-ES_tradnl" sz="28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¿Qué temas te gustaría abordar en las siguientes sesiones o hoy?</a:t>
            </a:r>
            <a:endParaRPr sz="2800" dirty="0">
              <a:latin typeface="Century" panose="02040604050505020304" pitchFamily="18" charset="0"/>
            </a:endParaRPr>
          </a:p>
        </p:txBody>
      </p:sp>
      <p:sp>
        <p:nvSpPr>
          <p:cNvPr id="9" name="Google Shape;88;p13">
            <a:extLst>
              <a:ext uri="{FF2B5EF4-FFF2-40B4-BE49-F238E27FC236}">
                <a16:creationId xmlns:a16="http://schemas.microsoft.com/office/drawing/2014/main" id="{438EA967-91B6-453A-81DC-E2E22C3F1886}"/>
              </a:ext>
            </a:extLst>
          </p:cNvPr>
          <p:cNvSpPr/>
          <p:nvPr/>
        </p:nvSpPr>
        <p:spPr>
          <a:xfrm>
            <a:off x="404663" y="7005408"/>
            <a:ext cx="4469795" cy="16200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800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3) </a:t>
            </a:r>
            <a:r>
              <a:rPr lang="es-ES_tradnl" sz="28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¿Qué esperas de este servicio de psicología del rendimiento?</a:t>
            </a:r>
          </a:p>
        </p:txBody>
      </p:sp>
      <p:pic>
        <p:nvPicPr>
          <p:cNvPr id="10" name="Google Shape;89;p13" descr="Signo de interrogación">
            <a:extLst>
              <a:ext uri="{FF2B5EF4-FFF2-40B4-BE49-F238E27FC236}">
                <a16:creationId xmlns:a16="http://schemas.microsoft.com/office/drawing/2014/main" id="{D956CD97-CCCD-4E71-9D05-B7513109EA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2954" y="2099256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0;p13" descr="Persona confundida">
            <a:extLst>
              <a:ext uri="{FF2B5EF4-FFF2-40B4-BE49-F238E27FC236}">
                <a16:creationId xmlns:a16="http://schemas.microsoft.com/office/drawing/2014/main" id="{40106D12-8D47-45BF-A762-4C059FC79D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152" y="4709298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1;p13" descr="Banderín de carreras">
            <a:extLst>
              <a:ext uri="{FF2B5EF4-FFF2-40B4-BE49-F238E27FC236}">
                <a16:creationId xmlns:a16="http://schemas.microsoft.com/office/drawing/2014/main" id="{4E7E88B9-D53B-4444-8538-C0E7E144E9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8453" y="6755656"/>
            <a:ext cx="162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5;p13">
            <a:extLst>
              <a:ext uri="{FF2B5EF4-FFF2-40B4-BE49-F238E27FC236}">
                <a16:creationId xmlns:a16="http://schemas.microsoft.com/office/drawing/2014/main" id="{5331E6BF-11DA-4772-B7E4-E1CEE90F6B38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05;p13">
            <a:extLst>
              <a:ext uri="{FF2B5EF4-FFF2-40B4-BE49-F238E27FC236}">
                <a16:creationId xmlns:a16="http://schemas.microsoft.com/office/drawing/2014/main" id="{52B30910-3524-4AC9-A28D-F126E6AADCA2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DB203-D97A-4D31-BF00-052C26BD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32" y="200472"/>
            <a:ext cx="1444579" cy="1886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D63BB4-97DC-49C3-884E-E977ABAAC7BD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ABF261-FA17-4F0B-90C2-5C4FA17774E7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116ADA-E4FD-4F95-8DF2-5E560E849298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85;p13">
            <a:extLst>
              <a:ext uri="{FF2B5EF4-FFF2-40B4-BE49-F238E27FC236}">
                <a16:creationId xmlns:a16="http://schemas.microsoft.com/office/drawing/2014/main" id="{16C7DB81-5235-85FC-8866-2561CDB8FF8B}"/>
              </a:ext>
            </a:extLst>
          </p:cNvPr>
          <p:cNvSpPr/>
          <p:nvPr/>
        </p:nvSpPr>
        <p:spPr>
          <a:xfrm>
            <a:off x="4077072" y="272480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Sección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apertura</a:t>
            </a:r>
            <a:endParaRPr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4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5ED16F-6256-4326-8DA4-954E8253E8C9}"/>
              </a:ext>
            </a:extLst>
          </p:cNvPr>
          <p:cNvSpPr/>
          <p:nvPr/>
        </p:nvSpPr>
        <p:spPr>
          <a:xfrm>
            <a:off x="382581" y="3557832"/>
            <a:ext cx="6029810" cy="3676670"/>
          </a:xfrm>
          <a:custGeom>
            <a:avLst/>
            <a:gdLst>
              <a:gd name="connsiteX0" fmla="*/ 592156 w 6029810"/>
              <a:gd name="connsiteY0" fmla="*/ 900186 h 3676670"/>
              <a:gd name="connsiteX1" fmla="*/ 519004 w 6029810"/>
              <a:gd name="connsiteY1" fmla="*/ 997722 h 3676670"/>
              <a:gd name="connsiteX2" fmla="*/ 482428 w 6029810"/>
              <a:gd name="connsiteY2" fmla="*/ 1058682 h 3676670"/>
              <a:gd name="connsiteX3" fmla="*/ 579964 w 6029810"/>
              <a:gd name="connsiteY3" fmla="*/ 997722 h 3676670"/>
              <a:gd name="connsiteX4" fmla="*/ 896956 w 6029810"/>
              <a:gd name="connsiteY4" fmla="*/ 729498 h 3676670"/>
              <a:gd name="connsiteX5" fmla="*/ 1055452 w 6029810"/>
              <a:gd name="connsiteY5" fmla="*/ 546618 h 3676670"/>
              <a:gd name="connsiteX6" fmla="*/ 1116412 w 6029810"/>
              <a:gd name="connsiteY6" fmla="*/ 473466 h 3676670"/>
              <a:gd name="connsiteX7" fmla="*/ 1140796 w 6029810"/>
              <a:gd name="connsiteY7" fmla="*/ 436890 h 3676670"/>
              <a:gd name="connsiteX8" fmla="*/ 909148 w 6029810"/>
              <a:gd name="connsiteY8" fmla="*/ 668538 h 3676670"/>
              <a:gd name="connsiteX9" fmla="*/ 628732 w 6029810"/>
              <a:gd name="connsiteY9" fmla="*/ 1131834 h 3676670"/>
              <a:gd name="connsiteX10" fmla="*/ 592156 w 6029810"/>
              <a:gd name="connsiteY10" fmla="*/ 1278138 h 3676670"/>
              <a:gd name="connsiteX11" fmla="*/ 1433404 w 6029810"/>
              <a:gd name="connsiteY11" fmla="*/ 510042 h 3676670"/>
              <a:gd name="connsiteX12" fmla="*/ 1628476 w 6029810"/>
              <a:gd name="connsiteY12" fmla="*/ 351546 h 3676670"/>
              <a:gd name="connsiteX13" fmla="*/ 1445596 w 6029810"/>
              <a:gd name="connsiteY13" fmla="*/ 473466 h 3676670"/>
              <a:gd name="connsiteX14" fmla="*/ 799420 w 6029810"/>
              <a:gd name="connsiteY14" fmla="*/ 1229370 h 3676670"/>
              <a:gd name="connsiteX15" fmla="*/ 628732 w 6029810"/>
              <a:gd name="connsiteY15" fmla="*/ 1485402 h 3676670"/>
              <a:gd name="connsiteX16" fmla="*/ 592156 w 6029810"/>
              <a:gd name="connsiteY16" fmla="*/ 1570746 h 3676670"/>
              <a:gd name="connsiteX17" fmla="*/ 1604092 w 6029810"/>
              <a:gd name="connsiteY17" fmla="*/ 753882 h 3676670"/>
              <a:gd name="connsiteX18" fmla="*/ 1774780 w 6029810"/>
              <a:gd name="connsiteY18" fmla="*/ 571002 h 3676670"/>
              <a:gd name="connsiteX19" fmla="*/ 1860124 w 6029810"/>
              <a:gd name="connsiteY19" fmla="*/ 485658 h 3676670"/>
              <a:gd name="connsiteX20" fmla="*/ 1640668 w 6029810"/>
              <a:gd name="connsiteY20" fmla="*/ 656346 h 3676670"/>
              <a:gd name="connsiteX21" fmla="*/ 775036 w 6029810"/>
              <a:gd name="connsiteY21" fmla="*/ 1643898 h 3676670"/>
              <a:gd name="connsiteX22" fmla="*/ 628732 w 6029810"/>
              <a:gd name="connsiteY22" fmla="*/ 1863354 h 3676670"/>
              <a:gd name="connsiteX23" fmla="*/ 592156 w 6029810"/>
              <a:gd name="connsiteY23" fmla="*/ 1887738 h 3676670"/>
              <a:gd name="connsiteX24" fmla="*/ 1786972 w 6029810"/>
              <a:gd name="connsiteY24" fmla="*/ 863610 h 3676670"/>
              <a:gd name="connsiteX25" fmla="*/ 2079580 w 6029810"/>
              <a:gd name="connsiteY25" fmla="*/ 558810 h 3676670"/>
              <a:gd name="connsiteX26" fmla="*/ 2140540 w 6029810"/>
              <a:gd name="connsiteY26" fmla="*/ 473466 h 3676670"/>
              <a:gd name="connsiteX27" fmla="*/ 2116156 w 6029810"/>
              <a:gd name="connsiteY27" fmla="*/ 522234 h 3676670"/>
              <a:gd name="connsiteX28" fmla="*/ 1116412 w 6029810"/>
              <a:gd name="connsiteY28" fmla="*/ 1534170 h 3676670"/>
              <a:gd name="connsiteX29" fmla="*/ 665308 w 6029810"/>
              <a:gd name="connsiteY29" fmla="*/ 1997466 h 3676670"/>
              <a:gd name="connsiteX30" fmla="*/ 506812 w 6029810"/>
              <a:gd name="connsiteY30" fmla="*/ 2168154 h 3676670"/>
              <a:gd name="connsiteX31" fmla="*/ 1933276 w 6029810"/>
              <a:gd name="connsiteY31" fmla="*/ 961146 h 3676670"/>
              <a:gd name="connsiteX32" fmla="*/ 2311228 w 6029810"/>
              <a:gd name="connsiteY32" fmla="*/ 595386 h 3676670"/>
              <a:gd name="connsiteX33" fmla="*/ 2457532 w 6029810"/>
              <a:gd name="connsiteY33" fmla="*/ 436890 h 3676670"/>
              <a:gd name="connsiteX34" fmla="*/ 2286844 w 6029810"/>
              <a:gd name="connsiteY34" fmla="*/ 656346 h 3676670"/>
              <a:gd name="connsiteX35" fmla="*/ 994492 w 6029810"/>
              <a:gd name="connsiteY35" fmla="*/ 2058426 h 3676670"/>
              <a:gd name="connsiteX36" fmla="*/ 592156 w 6029810"/>
              <a:gd name="connsiteY36" fmla="*/ 2460762 h 3676670"/>
              <a:gd name="connsiteX37" fmla="*/ 433660 w 6029810"/>
              <a:gd name="connsiteY37" fmla="*/ 2619258 h 3676670"/>
              <a:gd name="connsiteX38" fmla="*/ 2274652 w 6029810"/>
              <a:gd name="connsiteY38" fmla="*/ 1046490 h 3676670"/>
              <a:gd name="connsiteX39" fmla="*/ 2713564 w 6029810"/>
              <a:gd name="connsiteY39" fmla="*/ 705114 h 3676670"/>
              <a:gd name="connsiteX40" fmla="*/ 2847676 w 6029810"/>
              <a:gd name="connsiteY40" fmla="*/ 558810 h 3676670"/>
              <a:gd name="connsiteX41" fmla="*/ 2445340 w 6029810"/>
              <a:gd name="connsiteY41" fmla="*/ 851418 h 3676670"/>
              <a:gd name="connsiteX42" fmla="*/ 470236 w 6029810"/>
              <a:gd name="connsiteY42" fmla="*/ 2814330 h 3676670"/>
              <a:gd name="connsiteX43" fmla="*/ 80092 w 6029810"/>
              <a:gd name="connsiteY43" fmla="*/ 3216666 h 3676670"/>
              <a:gd name="connsiteX44" fmla="*/ 6940 w 6029810"/>
              <a:gd name="connsiteY44" fmla="*/ 3314202 h 3676670"/>
              <a:gd name="connsiteX45" fmla="*/ 1579708 w 6029810"/>
              <a:gd name="connsiteY45" fmla="*/ 1912122 h 3676670"/>
              <a:gd name="connsiteX46" fmla="*/ 2225884 w 6029810"/>
              <a:gd name="connsiteY46" fmla="*/ 1326906 h 3676670"/>
              <a:gd name="connsiteX47" fmla="*/ 2603836 w 6029810"/>
              <a:gd name="connsiteY47" fmla="*/ 997722 h 3676670"/>
              <a:gd name="connsiteX48" fmla="*/ 2701372 w 6029810"/>
              <a:gd name="connsiteY48" fmla="*/ 900186 h 3676670"/>
              <a:gd name="connsiteX49" fmla="*/ 628732 w 6029810"/>
              <a:gd name="connsiteY49" fmla="*/ 3241050 h 3676670"/>
              <a:gd name="connsiteX50" fmla="*/ 519004 w 6029810"/>
              <a:gd name="connsiteY50" fmla="*/ 3387354 h 3676670"/>
              <a:gd name="connsiteX51" fmla="*/ 2164924 w 6029810"/>
              <a:gd name="connsiteY51" fmla="*/ 1668282 h 3676670"/>
              <a:gd name="connsiteX52" fmla="*/ 2603836 w 6029810"/>
              <a:gd name="connsiteY52" fmla="*/ 1192794 h 3676670"/>
              <a:gd name="connsiteX53" fmla="*/ 2774524 w 6029810"/>
              <a:gd name="connsiteY53" fmla="*/ 973338 h 3676670"/>
              <a:gd name="connsiteX54" fmla="*/ 2896444 w 6029810"/>
              <a:gd name="connsiteY54" fmla="*/ 827034 h 3676670"/>
              <a:gd name="connsiteX55" fmla="*/ 1982044 w 6029810"/>
              <a:gd name="connsiteY55" fmla="*/ 1936506 h 3676670"/>
              <a:gd name="connsiteX56" fmla="*/ 433660 w 6029810"/>
              <a:gd name="connsiteY56" fmla="*/ 3521466 h 3676670"/>
              <a:gd name="connsiteX57" fmla="*/ 1055452 w 6029810"/>
              <a:gd name="connsiteY57" fmla="*/ 2948442 h 3676670"/>
              <a:gd name="connsiteX58" fmla="*/ 3189052 w 6029810"/>
              <a:gd name="connsiteY58" fmla="*/ 1363482 h 3676670"/>
              <a:gd name="connsiteX59" fmla="*/ 3871804 w 6029810"/>
              <a:gd name="connsiteY59" fmla="*/ 827034 h 3676670"/>
              <a:gd name="connsiteX60" fmla="*/ 3835228 w 6029810"/>
              <a:gd name="connsiteY60" fmla="*/ 851418 h 3676670"/>
              <a:gd name="connsiteX61" fmla="*/ 1213948 w 6029810"/>
              <a:gd name="connsiteY61" fmla="*/ 3021594 h 3676670"/>
              <a:gd name="connsiteX62" fmla="*/ 1140796 w 6029810"/>
              <a:gd name="connsiteY62" fmla="*/ 3106938 h 3676670"/>
              <a:gd name="connsiteX63" fmla="*/ 2347804 w 6029810"/>
              <a:gd name="connsiteY63" fmla="*/ 1851162 h 3676670"/>
              <a:gd name="connsiteX64" fmla="*/ 2859868 w 6029810"/>
              <a:gd name="connsiteY64" fmla="*/ 1290330 h 3676670"/>
              <a:gd name="connsiteX65" fmla="*/ 1092028 w 6029810"/>
              <a:gd name="connsiteY65" fmla="*/ 2802138 h 3676670"/>
              <a:gd name="connsiteX66" fmla="*/ 470236 w 6029810"/>
              <a:gd name="connsiteY66" fmla="*/ 3436122 h 3676670"/>
              <a:gd name="connsiteX67" fmla="*/ 2055196 w 6029810"/>
              <a:gd name="connsiteY67" fmla="*/ 2741178 h 3676670"/>
              <a:gd name="connsiteX68" fmla="*/ 4261948 w 6029810"/>
              <a:gd name="connsiteY68" fmla="*/ 1144026 h 3676670"/>
              <a:gd name="connsiteX69" fmla="*/ 4213180 w 6029810"/>
              <a:gd name="connsiteY69" fmla="*/ 1192794 h 3676670"/>
              <a:gd name="connsiteX70" fmla="*/ 1543132 w 6029810"/>
              <a:gd name="connsiteY70" fmla="*/ 2911866 h 3676670"/>
              <a:gd name="connsiteX71" fmla="*/ 2274652 w 6029810"/>
              <a:gd name="connsiteY71" fmla="*/ 2131578 h 3676670"/>
              <a:gd name="connsiteX72" fmla="*/ 3286588 w 6029810"/>
              <a:gd name="connsiteY72" fmla="*/ 1229370 h 3676670"/>
              <a:gd name="connsiteX73" fmla="*/ 3457276 w 6029810"/>
              <a:gd name="connsiteY73" fmla="*/ 1022106 h 3676670"/>
              <a:gd name="connsiteX74" fmla="*/ 1530940 w 6029810"/>
              <a:gd name="connsiteY74" fmla="*/ 2631450 h 3676670"/>
              <a:gd name="connsiteX75" fmla="*/ 2920828 w 6029810"/>
              <a:gd name="connsiteY75" fmla="*/ 1899930 h 3676670"/>
              <a:gd name="connsiteX76" fmla="*/ 4554556 w 6029810"/>
              <a:gd name="connsiteY76" fmla="*/ 802650 h 3676670"/>
              <a:gd name="connsiteX77" fmla="*/ 4713052 w 6029810"/>
              <a:gd name="connsiteY77" fmla="*/ 571002 h 3676670"/>
              <a:gd name="connsiteX78" fmla="*/ 1726012 w 6029810"/>
              <a:gd name="connsiteY78" fmla="*/ 3143514 h 3676670"/>
              <a:gd name="connsiteX79" fmla="*/ 1701628 w 6029810"/>
              <a:gd name="connsiteY79" fmla="*/ 3180090 h 3676670"/>
              <a:gd name="connsiteX80" fmla="*/ 2116156 w 6029810"/>
              <a:gd name="connsiteY80" fmla="*/ 2863098 h 3676670"/>
              <a:gd name="connsiteX81" fmla="*/ 3579196 w 6029810"/>
              <a:gd name="connsiteY81" fmla="*/ 1436634 h 3676670"/>
              <a:gd name="connsiteX82" fmla="*/ 3506044 w 6029810"/>
              <a:gd name="connsiteY82" fmla="*/ 1497594 h 3676670"/>
              <a:gd name="connsiteX83" fmla="*/ 2701372 w 6029810"/>
              <a:gd name="connsiteY83" fmla="*/ 2326650 h 3676670"/>
              <a:gd name="connsiteX84" fmla="*/ 2591644 w 6029810"/>
              <a:gd name="connsiteY84" fmla="*/ 2497338 h 3676670"/>
              <a:gd name="connsiteX85" fmla="*/ 3506044 w 6029810"/>
              <a:gd name="connsiteY85" fmla="*/ 1802394 h 3676670"/>
              <a:gd name="connsiteX86" fmla="*/ 3542620 w 6029810"/>
              <a:gd name="connsiteY86" fmla="*/ 1753626 h 3676670"/>
              <a:gd name="connsiteX87" fmla="*/ 2445340 w 6029810"/>
              <a:gd name="connsiteY87" fmla="*/ 2850906 h 3676670"/>
              <a:gd name="connsiteX88" fmla="*/ 2396572 w 6029810"/>
              <a:gd name="connsiteY88" fmla="*/ 2899674 h 3676670"/>
              <a:gd name="connsiteX89" fmla="*/ 4420444 w 6029810"/>
              <a:gd name="connsiteY89" fmla="*/ 1485402 h 3676670"/>
              <a:gd name="connsiteX90" fmla="*/ 3737692 w 6029810"/>
              <a:gd name="connsiteY90" fmla="*/ 2095002 h 3676670"/>
              <a:gd name="connsiteX91" fmla="*/ 2420956 w 6029810"/>
              <a:gd name="connsiteY91" fmla="*/ 3253242 h 3676670"/>
              <a:gd name="connsiteX92" fmla="*/ 4420444 w 6029810"/>
              <a:gd name="connsiteY92" fmla="*/ 1582938 h 3676670"/>
              <a:gd name="connsiteX93" fmla="*/ 4627708 w 6029810"/>
              <a:gd name="connsiteY93" fmla="*/ 1278138 h 3676670"/>
              <a:gd name="connsiteX94" fmla="*/ 2969596 w 6029810"/>
              <a:gd name="connsiteY94" fmla="*/ 2887482 h 3676670"/>
              <a:gd name="connsiteX95" fmla="*/ 4944700 w 6029810"/>
              <a:gd name="connsiteY95" fmla="*/ 1107450 h 3676670"/>
              <a:gd name="connsiteX96" fmla="*/ 3798652 w 6029810"/>
              <a:gd name="connsiteY96" fmla="*/ 2326650 h 3676670"/>
              <a:gd name="connsiteX97" fmla="*/ 3676732 w 6029810"/>
              <a:gd name="connsiteY97" fmla="*/ 2533914 h 3676670"/>
              <a:gd name="connsiteX98" fmla="*/ 5249500 w 6029810"/>
              <a:gd name="connsiteY98" fmla="*/ 814842 h 3676670"/>
              <a:gd name="connsiteX99" fmla="*/ 4005916 w 6029810"/>
              <a:gd name="connsiteY99" fmla="*/ 2229114 h 3676670"/>
              <a:gd name="connsiteX100" fmla="*/ 3969340 w 6029810"/>
              <a:gd name="connsiteY100" fmla="*/ 2302266 h 3676670"/>
              <a:gd name="connsiteX101" fmla="*/ 5237308 w 6029810"/>
              <a:gd name="connsiteY101" fmla="*/ 863610 h 3676670"/>
              <a:gd name="connsiteX102" fmla="*/ 5310460 w 6029810"/>
              <a:gd name="connsiteY102" fmla="*/ 802650 h 3676670"/>
              <a:gd name="connsiteX103" fmla="*/ 4213180 w 6029810"/>
              <a:gd name="connsiteY103" fmla="*/ 2204730 h 3676670"/>
              <a:gd name="connsiteX104" fmla="*/ 3286588 w 6029810"/>
              <a:gd name="connsiteY104" fmla="*/ 3143514 h 3676670"/>
              <a:gd name="connsiteX105" fmla="*/ 4322908 w 6029810"/>
              <a:gd name="connsiteY105" fmla="*/ 2472954 h 3676670"/>
              <a:gd name="connsiteX106" fmla="*/ 5627452 w 6029810"/>
              <a:gd name="connsiteY106" fmla="*/ 1461018 h 3676670"/>
              <a:gd name="connsiteX107" fmla="*/ 5785948 w 6029810"/>
              <a:gd name="connsiteY107" fmla="*/ 1241562 h 3676670"/>
              <a:gd name="connsiteX108" fmla="*/ 4871548 w 6029810"/>
              <a:gd name="connsiteY108" fmla="*/ 1924314 h 3676670"/>
              <a:gd name="connsiteX109" fmla="*/ 3042748 w 6029810"/>
              <a:gd name="connsiteY109" fmla="*/ 3497082 h 3676670"/>
              <a:gd name="connsiteX110" fmla="*/ 2884252 w 6029810"/>
              <a:gd name="connsiteY110" fmla="*/ 3667770 h 3676670"/>
              <a:gd name="connsiteX111" fmla="*/ 5188540 w 6029810"/>
              <a:gd name="connsiteY111" fmla="*/ 1485402 h 3676670"/>
              <a:gd name="connsiteX112" fmla="*/ 5322652 w 6029810"/>
              <a:gd name="connsiteY112" fmla="*/ 1204986 h 3676670"/>
              <a:gd name="connsiteX113" fmla="*/ 3993724 w 6029810"/>
              <a:gd name="connsiteY113" fmla="*/ 2911866 h 3676670"/>
              <a:gd name="connsiteX114" fmla="*/ 4725244 w 6029810"/>
              <a:gd name="connsiteY114" fmla="*/ 2253498 h 3676670"/>
              <a:gd name="connsiteX115" fmla="*/ 4298524 w 6029810"/>
              <a:gd name="connsiteY115" fmla="*/ 2765562 h 3676670"/>
              <a:gd name="connsiteX116" fmla="*/ 5468956 w 6029810"/>
              <a:gd name="connsiteY116" fmla="*/ 1790202 h 3676670"/>
              <a:gd name="connsiteX117" fmla="*/ 4335100 w 6029810"/>
              <a:gd name="connsiteY117" fmla="*/ 2997210 h 3676670"/>
              <a:gd name="connsiteX118" fmla="*/ 4249756 w 6029810"/>
              <a:gd name="connsiteY118" fmla="*/ 3106938 h 3676670"/>
              <a:gd name="connsiteX119" fmla="*/ 4883740 w 6029810"/>
              <a:gd name="connsiteY119" fmla="*/ 2558298 h 3676670"/>
              <a:gd name="connsiteX120" fmla="*/ 4786204 w 6029810"/>
              <a:gd name="connsiteY120" fmla="*/ 2704602 h 3676670"/>
              <a:gd name="connsiteX121" fmla="*/ 4603324 w 6029810"/>
              <a:gd name="connsiteY121" fmla="*/ 2960634 h 3676670"/>
              <a:gd name="connsiteX122" fmla="*/ 5176348 w 6029810"/>
              <a:gd name="connsiteY122" fmla="*/ 2533914 h 3676670"/>
              <a:gd name="connsiteX123" fmla="*/ 5651836 w 6029810"/>
              <a:gd name="connsiteY123" fmla="*/ 1875546 h 3676670"/>
              <a:gd name="connsiteX124" fmla="*/ 4847164 w 6029810"/>
              <a:gd name="connsiteY124" fmla="*/ 2826522 h 3676670"/>
              <a:gd name="connsiteX125" fmla="*/ 4664284 w 6029810"/>
              <a:gd name="connsiteY125" fmla="*/ 3143514 h 3676670"/>
              <a:gd name="connsiteX126" fmla="*/ 5444572 w 6029810"/>
              <a:gd name="connsiteY126" fmla="*/ 2546106 h 3676670"/>
              <a:gd name="connsiteX127" fmla="*/ 5822524 w 6029810"/>
              <a:gd name="connsiteY127" fmla="*/ 2021850 h 3676670"/>
              <a:gd name="connsiteX128" fmla="*/ 5042236 w 6029810"/>
              <a:gd name="connsiteY128" fmla="*/ 3070362 h 3676670"/>
              <a:gd name="connsiteX129" fmla="*/ 4944700 w 6029810"/>
              <a:gd name="connsiteY129" fmla="*/ 3265434 h 3676670"/>
              <a:gd name="connsiteX130" fmla="*/ 5529916 w 6029810"/>
              <a:gd name="connsiteY130" fmla="*/ 2875290 h 3676670"/>
              <a:gd name="connsiteX131" fmla="*/ 5456764 w 6029810"/>
              <a:gd name="connsiteY131" fmla="*/ 3009402 h 3676670"/>
              <a:gd name="connsiteX132" fmla="*/ 5798140 w 6029810"/>
              <a:gd name="connsiteY132" fmla="*/ 2887482 h 3676670"/>
              <a:gd name="connsiteX133" fmla="*/ 5737180 w 6029810"/>
              <a:gd name="connsiteY133" fmla="*/ 3045978 h 3676670"/>
              <a:gd name="connsiteX134" fmla="*/ 5603068 w 6029810"/>
              <a:gd name="connsiteY134" fmla="*/ 3277626 h 3676670"/>
              <a:gd name="connsiteX135" fmla="*/ 5810332 w 6029810"/>
              <a:gd name="connsiteY135" fmla="*/ 2997210 h 3676670"/>
              <a:gd name="connsiteX136" fmla="*/ 5664028 w 6029810"/>
              <a:gd name="connsiteY136" fmla="*/ 3131322 h 3676670"/>
              <a:gd name="connsiteX137" fmla="*/ 5834716 w 6029810"/>
              <a:gd name="connsiteY137" fmla="*/ 2777754 h 3676670"/>
              <a:gd name="connsiteX138" fmla="*/ 5420188 w 6029810"/>
              <a:gd name="connsiteY138" fmla="*/ 2899674 h 3676670"/>
              <a:gd name="connsiteX139" fmla="*/ 4956892 w 6029810"/>
              <a:gd name="connsiteY139" fmla="*/ 3277626 h 3676670"/>
              <a:gd name="connsiteX140" fmla="*/ 5078812 w 6029810"/>
              <a:gd name="connsiteY140" fmla="*/ 2936250 h 3676670"/>
              <a:gd name="connsiteX141" fmla="*/ 5298268 w 6029810"/>
              <a:gd name="connsiteY141" fmla="*/ 2509530 h 367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29810" h="3676670">
                <a:moveTo>
                  <a:pt x="592156" y="900186"/>
                </a:moveTo>
                <a:cubicBezTo>
                  <a:pt x="553931" y="947967"/>
                  <a:pt x="546732" y="953358"/>
                  <a:pt x="519004" y="997722"/>
                </a:cubicBezTo>
                <a:cubicBezTo>
                  <a:pt x="506445" y="1017817"/>
                  <a:pt x="458731" y="1058682"/>
                  <a:pt x="482428" y="1058682"/>
                </a:cubicBezTo>
                <a:cubicBezTo>
                  <a:pt x="520768" y="1058682"/>
                  <a:pt x="549940" y="1021565"/>
                  <a:pt x="579964" y="997722"/>
                </a:cubicBezTo>
                <a:cubicBezTo>
                  <a:pt x="688358" y="911644"/>
                  <a:pt x="809306" y="836625"/>
                  <a:pt x="896956" y="729498"/>
                </a:cubicBezTo>
                <a:cubicBezTo>
                  <a:pt x="1246386" y="302417"/>
                  <a:pt x="876231" y="745753"/>
                  <a:pt x="1055452" y="546618"/>
                </a:cubicBezTo>
                <a:cubicBezTo>
                  <a:pt x="1076686" y="523025"/>
                  <a:pt x="1096925" y="498521"/>
                  <a:pt x="1116412" y="473466"/>
                </a:cubicBezTo>
                <a:cubicBezTo>
                  <a:pt x="1125408" y="461900"/>
                  <a:pt x="1151466" y="426847"/>
                  <a:pt x="1140796" y="436890"/>
                </a:cubicBezTo>
                <a:cubicBezTo>
                  <a:pt x="1061277" y="511732"/>
                  <a:pt x="979488" y="585010"/>
                  <a:pt x="909148" y="668538"/>
                </a:cubicBezTo>
                <a:cubicBezTo>
                  <a:pt x="781290" y="820369"/>
                  <a:pt x="719699" y="958996"/>
                  <a:pt x="628732" y="1131834"/>
                </a:cubicBezTo>
                <a:cubicBezTo>
                  <a:pt x="616540" y="1180602"/>
                  <a:pt x="549632" y="1304946"/>
                  <a:pt x="592156" y="1278138"/>
                </a:cubicBezTo>
                <a:cubicBezTo>
                  <a:pt x="1201915" y="893725"/>
                  <a:pt x="1052281" y="880578"/>
                  <a:pt x="1433404" y="510042"/>
                </a:cubicBezTo>
                <a:cubicBezTo>
                  <a:pt x="1493475" y="451640"/>
                  <a:pt x="1698186" y="305072"/>
                  <a:pt x="1628476" y="351546"/>
                </a:cubicBezTo>
                <a:cubicBezTo>
                  <a:pt x="1567516" y="392186"/>
                  <a:pt x="1501755" y="426414"/>
                  <a:pt x="1445596" y="473466"/>
                </a:cubicBezTo>
                <a:cubicBezTo>
                  <a:pt x="1144278" y="725922"/>
                  <a:pt x="1052479" y="880710"/>
                  <a:pt x="799420" y="1229370"/>
                </a:cubicBezTo>
                <a:cubicBezTo>
                  <a:pt x="739170" y="1312381"/>
                  <a:pt x="681964" y="1397726"/>
                  <a:pt x="628732" y="1485402"/>
                </a:cubicBezTo>
                <a:cubicBezTo>
                  <a:pt x="612669" y="1511858"/>
                  <a:pt x="566624" y="1588240"/>
                  <a:pt x="592156" y="1570746"/>
                </a:cubicBezTo>
                <a:cubicBezTo>
                  <a:pt x="956696" y="1320968"/>
                  <a:pt x="1281033" y="1048436"/>
                  <a:pt x="1604092" y="753882"/>
                </a:cubicBezTo>
                <a:cubicBezTo>
                  <a:pt x="1730590" y="638546"/>
                  <a:pt x="1669694" y="684171"/>
                  <a:pt x="1774780" y="571002"/>
                </a:cubicBezTo>
                <a:cubicBezTo>
                  <a:pt x="1802156" y="541521"/>
                  <a:pt x="1831676" y="514106"/>
                  <a:pt x="1860124" y="485658"/>
                </a:cubicBezTo>
                <a:cubicBezTo>
                  <a:pt x="1903785" y="354675"/>
                  <a:pt x="1892342" y="409166"/>
                  <a:pt x="1640668" y="656346"/>
                </a:cubicBezTo>
                <a:cubicBezTo>
                  <a:pt x="1207958" y="1081329"/>
                  <a:pt x="1143610" y="1155136"/>
                  <a:pt x="775036" y="1643898"/>
                </a:cubicBezTo>
                <a:cubicBezTo>
                  <a:pt x="722101" y="1714094"/>
                  <a:pt x="681483" y="1793020"/>
                  <a:pt x="628732" y="1863354"/>
                </a:cubicBezTo>
                <a:cubicBezTo>
                  <a:pt x="619940" y="1875076"/>
                  <a:pt x="581064" y="1897312"/>
                  <a:pt x="592156" y="1887738"/>
                </a:cubicBezTo>
                <a:cubicBezTo>
                  <a:pt x="989245" y="1544987"/>
                  <a:pt x="1423701" y="1242017"/>
                  <a:pt x="1786972" y="863610"/>
                </a:cubicBezTo>
                <a:cubicBezTo>
                  <a:pt x="1884508" y="762010"/>
                  <a:pt x="1997719" y="673416"/>
                  <a:pt x="2079580" y="558810"/>
                </a:cubicBezTo>
                <a:cubicBezTo>
                  <a:pt x="2099900" y="530362"/>
                  <a:pt x="2115820" y="498186"/>
                  <a:pt x="2140540" y="473466"/>
                </a:cubicBezTo>
                <a:cubicBezTo>
                  <a:pt x="2153391" y="460615"/>
                  <a:pt x="2128780" y="509159"/>
                  <a:pt x="2116156" y="522234"/>
                </a:cubicBezTo>
                <a:cubicBezTo>
                  <a:pt x="1786803" y="863350"/>
                  <a:pt x="1448893" y="1196102"/>
                  <a:pt x="1116412" y="1534170"/>
                </a:cubicBezTo>
                <a:cubicBezTo>
                  <a:pt x="965274" y="1687848"/>
                  <a:pt x="814704" y="1842094"/>
                  <a:pt x="665308" y="1997466"/>
                </a:cubicBezTo>
                <a:cubicBezTo>
                  <a:pt x="611493" y="2053433"/>
                  <a:pt x="447541" y="2218307"/>
                  <a:pt x="506812" y="2168154"/>
                </a:cubicBezTo>
                <a:cubicBezTo>
                  <a:pt x="982300" y="1765818"/>
                  <a:pt x="1485683" y="1394301"/>
                  <a:pt x="1933276" y="961146"/>
                </a:cubicBezTo>
                <a:cubicBezTo>
                  <a:pt x="2059260" y="839226"/>
                  <a:pt x="2187259" y="719355"/>
                  <a:pt x="2311228" y="595386"/>
                </a:cubicBezTo>
                <a:cubicBezTo>
                  <a:pt x="2362069" y="544545"/>
                  <a:pt x="2484235" y="370133"/>
                  <a:pt x="2457532" y="436890"/>
                </a:cubicBezTo>
                <a:cubicBezTo>
                  <a:pt x="2423114" y="522935"/>
                  <a:pt x="2349653" y="588204"/>
                  <a:pt x="2286844" y="656346"/>
                </a:cubicBezTo>
                <a:cubicBezTo>
                  <a:pt x="1856060" y="1123706"/>
                  <a:pt x="1429628" y="1595115"/>
                  <a:pt x="994492" y="2058426"/>
                </a:cubicBezTo>
                <a:cubicBezTo>
                  <a:pt x="864649" y="2196676"/>
                  <a:pt x="726268" y="2326650"/>
                  <a:pt x="592156" y="2460762"/>
                </a:cubicBezTo>
                <a:cubicBezTo>
                  <a:pt x="539324" y="2513594"/>
                  <a:pt x="384362" y="2675402"/>
                  <a:pt x="433660" y="2619258"/>
                </a:cubicBezTo>
                <a:cubicBezTo>
                  <a:pt x="1265665" y="1671696"/>
                  <a:pt x="683726" y="2268659"/>
                  <a:pt x="2274652" y="1046490"/>
                </a:cubicBezTo>
                <a:cubicBezTo>
                  <a:pt x="2421635" y="933576"/>
                  <a:pt x="2588321" y="841743"/>
                  <a:pt x="2713564" y="705114"/>
                </a:cubicBezTo>
                <a:cubicBezTo>
                  <a:pt x="2758268" y="656346"/>
                  <a:pt x="2905755" y="527131"/>
                  <a:pt x="2847676" y="558810"/>
                </a:cubicBezTo>
                <a:cubicBezTo>
                  <a:pt x="2702095" y="638218"/>
                  <a:pt x="2565643" y="737284"/>
                  <a:pt x="2445340" y="851418"/>
                </a:cubicBezTo>
                <a:cubicBezTo>
                  <a:pt x="1771962" y="1490264"/>
                  <a:pt x="1126575" y="2157991"/>
                  <a:pt x="470236" y="2814330"/>
                </a:cubicBezTo>
                <a:cubicBezTo>
                  <a:pt x="338140" y="2946426"/>
                  <a:pt x="192179" y="3067217"/>
                  <a:pt x="80092" y="3216666"/>
                </a:cubicBezTo>
                <a:cubicBezTo>
                  <a:pt x="55708" y="3249178"/>
                  <a:pt x="-23722" y="3340875"/>
                  <a:pt x="6940" y="3314202"/>
                </a:cubicBezTo>
                <a:cubicBezTo>
                  <a:pt x="536831" y="2853240"/>
                  <a:pt x="1056527" y="2380685"/>
                  <a:pt x="1579708" y="1912122"/>
                </a:cubicBezTo>
                <a:cubicBezTo>
                  <a:pt x="1796180" y="1718249"/>
                  <a:pt x="2009117" y="1520448"/>
                  <a:pt x="2225884" y="1326906"/>
                </a:cubicBezTo>
                <a:cubicBezTo>
                  <a:pt x="2350507" y="1215635"/>
                  <a:pt x="2485700" y="1115858"/>
                  <a:pt x="2603836" y="997722"/>
                </a:cubicBezTo>
                <a:cubicBezTo>
                  <a:pt x="2636348" y="965210"/>
                  <a:pt x="2731755" y="865676"/>
                  <a:pt x="2701372" y="900186"/>
                </a:cubicBezTo>
                <a:cubicBezTo>
                  <a:pt x="2012679" y="1682405"/>
                  <a:pt x="1254047" y="2407296"/>
                  <a:pt x="628732" y="3241050"/>
                </a:cubicBezTo>
                <a:cubicBezTo>
                  <a:pt x="592156" y="3289818"/>
                  <a:pt x="475899" y="3430459"/>
                  <a:pt x="519004" y="3387354"/>
                </a:cubicBezTo>
                <a:cubicBezTo>
                  <a:pt x="2034046" y="1872312"/>
                  <a:pt x="1316164" y="2576605"/>
                  <a:pt x="2164924" y="1668282"/>
                </a:cubicBezTo>
                <a:cubicBezTo>
                  <a:pt x="2392065" y="1425201"/>
                  <a:pt x="2428320" y="1408814"/>
                  <a:pt x="2603836" y="1192794"/>
                </a:cubicBezTo>
                <a:cubicBezTo>
                  <a:pt x="2662275" y="1120869"/>
                  <a:pt x="2716631" y="1045704"/>
                  <a:pt x="2774524" y="973338"/>
                </a:cubicBezTo>
                <a:cubicBezTo>
                  <a:pt x="2814181" y="923767"/>
                  <a:pt x="2949264" y="791821"/>
                  <a:pt x="2896444" y="827034"/>
                </a:cubicBezTo>
                <a:cubicBezTo>
                  <a:pt x="2462525" y="1116313"/>
                  <a:pt x="3194332" y="623194"/>
                  <a:pt x="1982044" y="1936506"/>
                </a:cubicBezTo>
                <a:cubicBezTo>
                  <a:pt x="555373" y="3482066"/>
                  <a:pt x="-337407" y="3829893"/>
                  <a:pt x="433660" y="3521466"/>
                </a:cubicBezTo>
                <a:cubicBezTo>
                  <a:pt x="640924" y="3330458"/>
                  <a:pt x="833552" y="3122231"/>
                  <a:pt x="1055452" y="2948442"/>
                </a:cubicBezTo>
                <a:cubicBezTo>
                  <a:pt x="1752956" y="2402167"/>
                  <a:pt x="2478678" y="1892912"/>
                  <a:pt x="3189052" y="1363482"/>
                </a:cubicBezTo>
                <a:cubicBezTo>
                  <a:pt x="3495571" y="1135039"/>
                  <a:pt x="3616408" y="1050505"/>
                  <a:pt x="3871804" y="827034"/>
                </a:cubicBezTo>
                <a:cubicBezTo>
                  <a:pt x="3882831" y="817385"/>
                  <a:pt x="3846527" y="842088"/>
                  <a:pt x="3835228" y="851418"/>
                </a:cubicBezTo>
                <a:cubicBezTo>
                  <a:pt x="2960515" y="1573658"/>
                  <a:pt x="1952174" y="2160330"/>
                  <a:pt x="1213948" y="3021594"/>
                </a:cubicBezTo>
                <a:cubicBezTo>
                  <a:pt x="1189564" y="3050042"/>
                  <a:pt x="1114726" y="3133849"/>
                  <a:pt x="1140796" y="3106938"/>
                </a:cubicBezTo>
                <a:lnTo>
                  <a:pt x="2347804" y="1851162"/>
                </a:lnTo>
                <a:cubicBezTo>
                  <a:pt x="2521800" y="1667293"/>
                  <a:pt x="2859868" y="1290330"/>
                  <a:pt x="2859868" y="1290330"/>
                </a:cubicBezTo>
                <a:cubicBezTo>
                  <a:pt x="3215115" y="366689"/>
                  <a:pt x="2993015" y="1014642"/>
                  <a:pt x="1092028" y="2802138"/>
                </a:cubicBezTo>
                <a:cubicBezTo>
                  <a:pt x="876384" y="3004908"/>
                  <a:pt x="174824" y="3454819"/>
                  <a:pt x="470236" y="3436122"/>
                </a:cubicBezTo>
                <a:cubicBezTo>
                  <a:pt x="1045957" y="3399684"/>
                  <a:pt x="1545362" y="3011090"/>
                  <a:pt x="2055196" y="2741178"/>
                </a:cubicBezTo>
                <a:cubicBezTo>
                  <a:pt x="3665028" y="1888914"/>
                  <a:pt x="3452351" y="2069280"/>
                  <a:pt x="4261948" y="1144026"/>
                </a:cubicBezTo>
                <a:cubicBezTo>
                  <a:pt x="4277087" y="1126725"/>
                  <a:pt x="4232453" y="1180262"/>
                  <a:pt x="4213180" y="1192794"/>
                </a:cubicBezTo>
                <a:cubicBezTo>
                  <a:pt x="3325754" y="1769820"/>
                  <a:pt x="819160" y="3684103"/>
                  <a:pt x="1543132" y="2911866"/>
                </a:cubicBezTo>
                <a:cubicBezTo>
                  <a:pt x="1786972" y="2651770"/>
                  <a:pt x="2018108" y="2379152"/>
                  <a:pt x="2274652" y="2131578"/>
                </a:cubicBezTo>
                <a:cubicBezTo>
                  <a:pt x="2599834" y="1817766"/>
                  <a:pt x="2957010" y="1538562"/>
                  <a:pt x="3286588" y="1229370"/>
                </a:cubicBezTo>
                <a:cubicBezTo>
                  <a:pt x="3351861" y="1168135"/>
                  <a:pt x="3527718" y="966895"/>
                  <a:pt x="3457276" y="1022106"/>
                </a:cubicBezTo>
                <a:cubicBezTo>
                  <a:pt x="1330657" y="2688916"/>
                  <a:pt x="658508" y="2849558"/>
                  <a:pt x="1530940" y="2631450"/>
                </a:cubicBezTo>
                <a:cubicBezTo>
                  <a:pt x="1994236" y="2387610"/>
                  <a:pt x="2472850" y="2170885"/>
                  <a:pt x="2920828" y="1899930"/>
                </a:cubicBezTo>
                <a:cubicBezTo>
                  <a:pt x="3482146" y="1560423"/>
                  <a:pt x="4027609" y="1193380"/>
                  <a:pt x="4554556" y="802650"/>
                </a:cubicBezTo>
                <a:cubicBezTo>
                  <a:pt x="4629710" y="746924"/>
                  <a:pt x="4785130" y="511351"/>
                  <a:pt x="4713052" y="571002"/>
                </a:cubicBezTo>
                <a:cubicBezTo>
                  <a:pt x="3700726" y="1408789"/>
                  <a:pt x="2454908" y="2050170"/>
                  <a:pt x="1726012" y="3143514"/>
                </a:cubicBezTo>
                <a:cubicBezTo>
                  <a:pt x="1717884" y="3155706"/>
                  <a:pt x="1689730" y="3188642"/>
                  <a:pt x="1701628" y="3180090"/>
                </a:cubicBezTo>
                <a:cubicBezTo>
                  <a:pt x="1842875" y="3078568"/>
                  <a:pt x="1984740" y="2977060"/>
                  <a:pt x="2116156" y="2863098"/>
                </a:cubicBezTo>
                <a:cubicBezTo>
                  <a:pt x="2801821" y="2268497"/>
                  <a:pt x="3127640" y="2046234"/>
                  <a:pt x="3579196" y="1436634"/>
                </a:cubicBezTo>
                <a:cubicBezTo>
                  <a:pt x="3598089" y="1411128"/>
                  <a:pt x="3528333" y="1474996"/>
                  <a:pt x="3506044" y="1497594"/>
                </a:cubicBezTo>
                <a:cubicBezTo>
                  <a:pt x="3235610" y="1771784"/>
                  <a:pt x="2961291" y="2042472"/>
                  <a:pt x="2701372" y="2326650"/>
                </a:cubicBezTo>
                <a:cubicBezTo>
                  <a:pt x="2655722" y="2376560"/>
                  <a:pt x="2534972" y="2534261"/>
                  <a:pt x="2591644" y="2497338"/>
                </a:cubicBezTo>
                <a:cubicBezTo>
                  <a:pt x="2912409" y="2288355"/>
                  <a:pt x="3204477" y="2038235"/>
                  <a:pt x="3506044" y="1802394"/>
                </a:cubicBezTo>
                <a:cubicBezTo>
                  <a:pt x="3522050" y="1789876"/>
                  <a:pt x="3557071" y="1739341"/>
                  <a:pt x="3542620" y="1753626"/>
                </a:cubicBezTo>
                <a:cubicBezTo>
                  <a:pt x="3174752" y="2117266"/>
                  <a:pt x="2811100" y="2485146"/>
                  <a:pt x="2445340" y="2850906"/>
                </a:cubicBezTo>
                <a:cubicBezTo>
                  <a:pt x="2429084" y="2867162"/>
                  <a:pt x="2377728" y="2912842"/>
                  <a:pt x="2396572" y="2899674"/>
                </a:cubicBezTo>
                <a:cubicBezTo>
                  <a:pt x="3071196" y="2428250"/>
                  <a:pt x="5034364" y="937259"/>
                  <a:pt x="4420444" y="1485402"/>
                </a:cubicBezTo>
                <a:lnTo>
                  <a:pt x="3737692" y="2095002"/>
                </a:lnTo>
                <a:cubicBezTo>
                  <a:pt x="3299762" y="2482196"/>
                  <a:pt x="1972339" y="3628001"/>
                  <a:pt x="2420956" y="3253242"/>
                </a:cubicBezTo>
                <a:cubicBezTo>
                  <a:pt x="3087452" y="2696474"/>
                  <a:pt x="3932105" y="2301083"/>
                  <a:pt x="4420444" y="1582938"/>
                </a:cubicBezTo>
                <a:cubicBezTo>
                  <a:pt x="4489532" y="1481338"/>
                  <a:pt x="4719071" y="1195988"/>
                  <a:pt x="4627708" y="1278138"/>
                </a:cubicBezTo>
                <a:cubicBezTo>
                  <a:pt x="4054959" y="1793130"/>
                  <a:pt x="2377065" y="3379584"/>
                  <a:pt x="2969596" y="2887482"/>
                </a:cubicBezTo>
                <a:cubicBezTo>
                  <a:pt x="4131261" y="1922709"/>
                  <a:pt x="3462020" y="2503761"/>
                  <a:pt x="4944700" y="1107450"/>
                </a:cubicBezTo>
                <a:cubicBezTo>
                  <a:pt x="5367160" y="227325"/>
                  <a:pt x="5235226" y="568085"/>
                  <a:pt x="3798652" y="2326650"/>
                </a:cubicBezTo>
                <a:cubicBezTo>
                  <a:pt x="3747943" y="2388725"/>
                  <a:pt x="3612943" y="2582449"/>
                  <a:pt x="3676732" y="2533914"/>
                </a:cubicBezTo>
                <a:cubicBezTo>
                  <a:pt x="4327021" y="2039129"/>
                  <a:pt x="4727775" y="1450918"/>
                  <a:pt x="5249500" y="814842"/>
                </a:cubicBezTo>
                <a:cubicBezTo>
                  <a:pt x="5393855" y="165243"/>
                  <a:pt x="5710272" y="-1179599"/>
                  <a:pt x="4005916" y="2229114"/>
                </a:cubicBezTo>
                <a:cubicBezTo>
                  <a:pt x="3993724" y="2253498"/>
                  <a:pt x="3951083" y="2322512"/>
                  <a:pt x="3969340" y="2302266"/>
                </a:cubicBezTo>
                <a:cubicBezTo>
                  <a:pt x="4397427" y="1827556"/>
                  <a:pt x="4746242" y="1272832"/>
                  <a:pt x="5237308" y="863610"/>
                </a:cubicBezTo>
                <a:cubicBezTo>
                  <a:pt x="5261692" y="843290"/>
                  <a:pt x="5329724" y="777423"/>
                  <a:pt x="5310460" y="802650"/>
                </a:cubicBezTo>
                <a:cubicBezTo>
                  <a:pt x="4950275" y="1274320"/>
                  <a:pt x="4601327" y="1755789"/>
                  <a:pt x="4213180" y="2204730"/>
                </a:cubicBezTo>
                <a:cubicBezTo>
                  <a:pt x="3925614" y="2537336"/>
                  <a:pt x="3120110" y="2736567"/>
                  <a:pt x="3286588" y="3143514"/>
                </a:cubicBezTo>
                <a:cubicBezTo>
                  <a:pt x="3442376" y="3524329"/>
                  <a:pt x="3988805" y="2713090"/>
                  <a:pt x="4322908" y="2472954"/>
                </a:cubicBezTo>
                <a:cubicBezTo>
                  <a:pt x="4769791" y="2151757"/>
                  <a:pt x="5206401" y="1815402"/>
                  <a:pt x="5627452" y="1461018"/>
                </a:cubicBezTo>
                <a:cubicBezTo>
                  <a:pt x="5696489" y="1402912"/>
                  <a:pt x="5862883" y="1194408"/>
                  <a:pt x="5785948" y="1241562"/>
                </a:cubicBezTo>
                <a:cubicBezTo>
                  <a:pt x="5461626" y="1440340"/>
                  <a:pt x="5165372" y="1682725"/>
                  <a:pt x="4871548" y="1924314"/>
                </a:cubicBezTo>
                <a:cubicBezTo>
                  <a:pt x="4250498" y="2434955"/>
                  <a:pt x="3647149" y="2966841"/>
                  <a:pt x="3042748" y="3497082"/>
                </a:cubicBezTo>
                <a:cubicBezTo>
                  <a:pt x="2984383" y="3548286"/>
                  <a:pt x="2824213" y="3717002"/>
                  <a:pt x="2884252" y="3667770"/>
                </a:cubicBezTo>
                <a:cubicBezTo>
                  <a:pt x="3770633" y="2940937"/>
                  <a:pt x="4304122" y="2355781"/>
                  <a:pt x="5188540" y="1485402"/>
                </a:cubicBezTo>
                <a:cubicBezTo>
                  <a:pt x="5233244" y="1391930"/>
                  <a:pt x="5399868" y="1135898"/>
                  <a:pt x="5322652" y="1204986"/>
                </a:cubicBezTo>
                <a:cubicBezTo>
                  <a:pt x="5122152" y="1384381"/>
                  <a:pt x="3993724" y="2784856"/>
                  <a:pt x="3993724" y="2911866"/>
                </a:cubicBezTo>
                <a:cubicBezTo>
                  <a:pt x="3993724" y="3239919"/>
                  <a:pt x="4484849" y="2476722"/>
                  <a:pt x="4725244" y="2253498"/>
                </a:cubicBezTo>
                <a:cubicBezTo>
                  <a:pt x="4769418" y="2212479"/>
                  <a:pt x="4061889" y="2773722"/>
                  <a:pt x="4298524" y="2765562"/>
                </a:cubicBezTo>
                <a:cubicBezTo>
                  <a:pt x="4646504" y="2753563"/>
                  <a:pt x="5328268" y="1936517"/>
                  <a:pt x="5468956" y="1790202"/>
                </a:cubicBezTo>
                <a:cubicBezTo>
                  <a:pt x="5575185" y="1152830"/>
                  <a:pt x="5500427" y="1681891"/>
                  <a:pt x="4335100" y="2997210"/>
                </a:cubicBezTo>
                <a:cubicBezTo>
                  <a:pt x="4304372" y="3031893"/>
                  <a:pt x="4213573" y="3135884"/>
                  <a:pt x="4249756" y="3106938"/>
                </a:cubicBezTo>
                <a:cubicBezTo>
                  <a:pt x="4467987" y="2932353"/>
                  <a:pt x="4660162" y="2725981"/>
                  <a:pt x="4883740" y="2558298"/>
                </a:cubicBezTo>
                <a:cubicBezTo>
                  <a:pt x="4930629" y="2523131"/>
                  <a:pt x="4820271" y="2656908"/>
                  <a:pt x="4786204" y="2704602"/>
                </a:cubicBezTo>
                <a:cubicBezTo>
                  <a:pt x="4725244" y="2789946"/>
                  <a:pt x="4507238" y="3002672"/>
                  <a:pt x="4603324" y="2960634"/>
                </a:cubicBezTo>
                <a:cubicBezTo>
                  <a:pt x="4821509" y="2865178"/>
                  <a:pt x="5007949" y="2702313"/>
                  <a:pt x="5176348" y="2533914"/>
                </a:cubicBezTo>
                <a:cubicBezTo>
                  <a:pt x="6111309" y="1598953"/>
                  <a:pt x="5959858" y="1699533"/>
                  <a:pt x="5651836" y="1875546"/>
                </a:cubicBezTo>
                <a:cubicBezTo>
                  <a:pt x="5383612" y="2192538"/>
                  <a:pt x="5110607" y="2505546"/>
                  <a:pt x="4847164" y="2826522"/>
                </a:cubicBezTo>
                <a:cubicBezTo>
                  <a:pt x="4540456" y="3200212"/>
                  <a:pt x="4462562" y="3210755"/>
                  <a:pt x="4664284" y="3143514"/>
                </a:cubicBezTo>
                <a:cubicBezTo>
                  <a:pt x="4924380" y="2944378"/>
                  <a:pt x="5209256" y="2773991"/>
                  <a:pt x="5444572" y="2546106"/>
                </a:cubicBezTo>
                <a:cubicBezTo>
                  <a:pt x="5599328" y="2396237"/>
                  <a:pt x="5953682" y="1850947"/>
                  <a:pt x="5822524" y="2021850"/>
                </a:cubicBezTo>
                <a:cubicBezTo>
                  <a:pt x="5557284" y="2367466"/>
                  <a:pt x="5237071" y="2680692"/>
                  <a:pt x="5042236" y="3070362"/>
                </a:cubicBezTo>
                <a:cubicBezTo>
                  <a:pt x="5009724" y="3135386"/>
                  <a:pt x="4877201" y="3292434"/>
                  <a:pt x="4944700" y="3265434"/>
                </a:cubicBezTo>
                <a:cubicBezTo>
                  <a:pt x="5162379" y="3178362"/>
                  <a:pt x="5320220" y="2980138"/>
                  <a:pt x="5529916" y="2875290"/>
                </a:cubicBezTo>
                <a:cubicBezTo>
                  <a:pt x="5575462" y="2852517"/>
                  <a:pt x="5408809" y="3026529"/>
                  <a:pt x="5456764" y="3009402"/>
                </a:cubicBezTo>
                <a:lnTo>
                  <a:pt x="5798140" y="2887482"/>
                </a:lnTo>
                <a:cubicBezTo>
                  <a:pt x="6209890" y="2475732"/>
                  <a:pt x="5998315" y="2665467"/>
                  <a:pt x="5737180" y="3045978"/>
                </a:cubicBezTo>
                <a:cubicBezTo>
                  <a:pt x="5686694" y="3119544"/>
                  <a:pt x="5528830" y="3327118"/>
                  <a:pt x="5603068" y="3277626"/>
                </a:cubicBezTo>
                <a:cubicBezTo>
                  <a:pt x="5699780" y="3213151"/>
                  <a:pt x="5741244" y="3090682"/>
                  <a:pt x="5810332" y="2997210"/>
                </a:cubicBezTo>
                <a:cubicBezTo>
                  <a:pt x="5971739" y="2553340"/>
                  <a:pt x="5713099" y="3303071"/>
                  <a:pt x="5664028" y="3131322"/>
                </a:cubicBezTo>
                <a:cubicBezTo>
                  <a:pt x="5628075" y="3005486"/>
                  <a:pt x="5960269" y="2740827"/>
                  <a:pt x="5834716" y="2777754"/>
                </a:cubicBezTo>
                <a:lnTo>
                  <a:pt x="5420188" y="2899674"/>
                </a:lnTo>
                <a:cubicBezTo>
                  <a:pt x="5265756" y="3025658"/>
                  <a:pt x="5155060" y="3256394"/>
                  <a:pt x="4956892" y="3277626"/>
                </a:cubicBezTo>
                <a:cubicBezTo>
                  <a:pt x="4836748" y="3290499"/>
                  <a:pt x="5028048" y="3045901"/>
                  <a:pt x="5078812" y="2936250"/>
                </a:cubicBezTo>
                <a:cubicBezTo>
                  <a:pt x="5383636" y="2277830"/>
                  <a:pt x="5190665" y="2832340"/>
                  <a:pt x="5298268" y="2509530"/>
                </a:cubicBezTo>
              </a:path>
            </a:pathLst>
          </a:custGeom>
          <a:noFill/>
          <a:ln w="2159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Google Shape;113;p14">
            <a:extLst>
              <a:ext uri="{FF2B5EF4-FFF2-40B4-BE49-F238E27FC236}">
                <a16:creationId xmlns:a16="http://schemas.microsoft.com/office/drawing/2014/main" id="{C51F183F-C626-4175-9C55-27D87BD72ADB}"/>
              </a:ext>
            </a:extLst>
          </p:cNvPr>
          <p:cNvSpPr/>
          <p:nvPr/>
        </p:nvSpPr>
        <p:spPr>
          <a:xfrm>
            <a:off x="396661" y="2090967"/>
            <a:ext cx="6176802" cy="149388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¿Podrías mencionar 3 cosas sobre las </a:t>
            </a:r>
            <a:r>
              <a:rPr lang="es-ES_tradnl" sz="2400" b="1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condiciones físicas y ambientales </a:t>
            </a:r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en tu contexto de rendimiento que crees que son las más relevantes (en tu caso)?</a:t>
            </a:r>
          </a:p>
        </p:txBody>
      </p:sp>
      <p:sp>
        <p:nvSpPr>
          <p:cNvPr id="16" name="Google Shape;114;p14">
            <a:extLst>
              <a:ext uri="{FF2B5EF4-FFF2-40B4-BE49-F238E27FC236}">
                <a16:creationId xmlns:a16="http://schemas.microsoft.com/office/drawing/2014/main" id="{FDD41124-6D02-4AA0-8EAD-110AA64AFCC3}"/>
              </a:ext>
            </a:extLst>
          </p:cNvPr>
          <p:cNvSpPr/>
          <p:nvPr/>
        </p:nvSpPr>
        <p:spPr>
          <a:xfrm>
            <a:off x="260648" y="7245442"/>
            <a:ext cx="6312815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Podrías mencionar el clima, las instalaciones, la distancia, el transporte, la ubicación, el kit, la tecnología, la comida, la ropa, el ruido, las opciones de entretenimiento, el calor y el frío, la iluminación, los olores, las áreas verdes y la naturaleza ...</a:t>
            </a:r>
          </a:p>
        </p:txBody>
      </p:sp>
      <p:pic>
        <p:nvPicPr>
          <p:cNvPr id="17" name="Google Shape;115;p14" descr="Nube con relámpagos y lluvia">
            <a:extLst>
              <a:ext uri="{FF2B5EF4-FFF2-40B4-BE49-F238E27FC236}">
                <a16:creationId xmlns:a16="http://schemas.microsoft.com/office/drawing/2014/main" id="{0A445859-C3DA-4E8A-AFC4-861EB227F26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8994" y="638872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6;p14" descr="Globo terráqueo: América">
            <a:extLst>
              <a:ext uri="{FF2B5EF4-FFF2-40B4-BE49-F238E27FC236}">
                <a16:creationId xmlns:a16="http://schemas.microsoft.com/office/drawing/2014/main" id="{626104B6-F34F-4CA2-B310-F6CDDDD4B7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680" y="511444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7;p14" descr="Cuchillo y tenedor">
            <a:extLst>
              <a:ext uri="{FF2B5EF4-FFF2-40B4-BE49-F238E27FC236}">
                <a16:creationId xmlns:a16="http://schemas.microsoft.com/office/drawing/2014/main" id="{EBA40D6F-7F05-4AB9-969C-9A5E411D32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430" y="618482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8;p14" descr="Dispositivo de juego">
            <a:extLst>
              <a:ext uri="{FF2B5EF4-FFF2-40B4-BE49-F238E27FC236}">
                <a16:creationId xmlns:a16="http://schemas.microsoft.com/office/drawing/2014/main" id="{B461807E-E950-4677-B4FE-0185AA2DB7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6793" y="558421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9;p14" descr="Escena de colina">
            <a:extLst>
              <a:ext uri="{FF2B5EF4-FFF2-40B4-BE49-F238E27FC236}">
                <a16:creationId xmlns:a16="http://schemas.microsoft.com/office/drawing/2014/main" id="{CD5E74ED-1691-423F-9F6C-581A98E3057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97148" y="447150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20;p14" descr="Hogar">
            <a:extLst>
              <a:ext uri="{FF2B5EF4-FFF2-40B4-BE49-F238E27FC236}">
                <a16:creationId xmlns:a16="http://schemas.microsoft.com/office/drawing/2014/main" id="{59A743D1-6752-46BB-B533-103DC4C4158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37059" y="626204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21;p14" descr="Bombilla y equipo">
            <a:extLst>
              <a:ext uri="{FF2B5EF4-FFF2-40B4-BE49-F238E27FC236}">
                <a16:creationId xmlns:a16="http://schemas.microsoft.com/office/drawing/2014/main" id="{676AA0E5-28BD-4FBC-9959-BD4C71A7AEC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0672" y="408057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2;p14" descr="Mapa con marcador">
            <a:extLst>
              <a:ext uri="{FF2B5EF4-FFF2-40B4-BE49-F238E27FC236}">
                <a16:creationId xmlns:a16="http://schemas.microsoft.com/office/drawing/2014/main" id="{14F8B677-89DF-41CB-A1FB-650BEFC48E8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33494" y="635846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3;p14" descr="Nota musical">
            <a:extLst>
              <a:ext uri="{FF2B5EF4-FFF2-40B4-BE49-F238E27FC236}">
                <a16:creationId xmlns:a16="http://schemas.microsoft.com/office/drawing/2014/main" id="{C8233B2B-9CA6-415C-B884-4F786BCD96C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76574" y="376510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24;p14" descr="Red en línea">
            <a:extLst>
              <a:ext uri="{FF2B5EF4-FFF2-40B4-BE49-F238E27FC236}">
                <a16:creationId xmlns:a16="http://schemas.microsoft.com/office/drawing/2014/main" id="{C7DC6482-C9F7-4B83-A198-4BF55012477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96766" y="585155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26;p14" descr="Copo de nieve">
            <a:extLst>
              <a:ext uri="{FF2B5EF4-FFF2-40B4-BE49-F238E27FC236}">
                <a16:creationId xmlns:a16="http://schemas.microsoft.com/office/drawing/2014/main" id="{BE65550B-2D61-4032-80CD-626CDB789C0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61063" y="520927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27;p14" descr="Gol de fútbol">
            <a:extLst>
              <a:ext uri="{FF2B5EF4-FFF2-40B4-BE49-F238E27FC236}">
                <a16:creationId xmlns:a16="http://schemas.microsoft.com/office/drawing/2014/main" id="{53F76CA4-437B-433B-9C4D-F6D916ABEE6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48806" y="36458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28;p14" descr="Estadio">
            <a:extLst>
              <a:ext uri="{FF2B5EF4-FFF2-40B4-BE49-F238E27FC236}">
                <a16:creationId xmlns:a16="http://schemas.microsoft.com/office/drawing/2014/main" id="{4EB62045-CD24-4791-8BCD-3163265F2AB4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659063" y="462804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29;p14" descr="Tranvía">
            <a:extLst>
              <a:ext uri="{FF2B5EF4-FFF2-40B4-BE49-F238E27FC236}">
                <a16:creationId xmlns:a16="http://schemas.microsoft.com/office/drawing/2014/main" id="{1A737C1A-80A0-4DE3-8906-AF9140CED9CF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060923" y="554244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30;p14" descr="Traje de baño">
            <a:extLst>
              <a:ext uri="{FF2B5EF4-FFF2-40B4-BE49-F238E27FC236}">
                <a16:creationId xmlns:a16="http://schemas.microsoft.com/office/drawing/2014/main" id="{D01178EF-99D2-409B-87A8-3B16080E2BDC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49237" y="482966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1;p14" descr="Cámara de vídeo">
            <a:extLst>
              <a:ext uri="{FF2B5EF4-FFF2-40B4-BE49-F238E27FC236}">
                <a16:creationId xmlns:a16="http://schemas.microsoft.com/office/drawing/2014/main" id="{485C07B7-79D9-4B02-B658-D95E63CCDC11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505680" y="413062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32;p14" descr="Inalámbrico">
            <a:extLst>
              <a:ext uri="{FF2B5EF4-FFF2-40B4-BE49-F238E27FC236}">
                <a16:creationId xmlns:a16="http://schemas.microsoft.com/office/drawing/2014/main" id="{72E63550-2371-4C30-9AE0-8415149E2EC3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305029" y="351012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416496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Explorando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factores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externos</a:t>
            </a:r>
            <a:endParaRPr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" name="Google Shape;105;p13">
            <a:extLst>
              <a:ext uri="{FF2B5EF4-FFF2-40B4-BE49-F238E27FC236}">
                <a16:creationId xmlns:a16="http://schemas.microsoft.com/office/drawing/2014/main" id="{192DC555-0B38-40EF-86EB-B3B4588415E8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1568425-A54D-4B02-851D-9E22D949BFF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6632" y="186504"/>
            <a:ext cx="1444579" cy="188617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39B51E5-1D3E-4CBA-859F-BF436098D348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ED4FB9-F4C1-4D3F-893A-743D665F10BD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33D517B-CF2E-44F6-A876-EC3D64E85774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54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97CDAAA-6CC2-40BB-8666-78D3841A37A6}"/>
              </a:ext>
            </a:extLst>
          </p:cNvPr>
          <p:cNvSpPr/>
          <p:nvPr/>
        </p:nvSpPr>
        <p:spPr>
          <a:xfrm>
            <a:off x="382581" y="3557832"/>
            <a:ext cx="6029810" cy="3676670"/>
          </a:xfrm>
          <a:custGeom>
            <a:avLst/>
            <a:gdLst>
              <a:gd name="connsiteX0" fmla="*/ 592156 w 6029810"/>
              <a:gd name="connsiteY0" fmla="*/ 900186 h 3676670"/>
              <a:gd name="connsiteX1" fmla="*/ 519004 w 6029810"/>
              <a:gd name="connsiteY1" fmla="*/ 997722 h 3676670"/>
              <a:gd name="connsiteX2" fmla="*/ 482428 w 6029810"/>
              <a:gd name="connsiteY2" fmla="*/ 1058682 h 3676670"/>
              <a:gd name="connsiteX3" fmla="*/ 579964 w 6029810"/>
              <a:gd name="connsiteY3" fmla="*/ 997722 h 3676670"/>
              <a:gd name="connsiteX4" fmla="*/ 896956 w 6029810"/>
              <a:gd name="connsiteY4" fmla="*/ 729498 h 3676670"/>
              <a:gd name="connsiteX5" fmla="*/ 1055452 w 6029810"/>
              <a:gd name="connsiteY5" fmla="*/ 546618 h 3676670"/>
              <a:gd name="connsiteX6" fmla="*/ 1116412 w 6029810"/>
              <a:gd name="connsiteY6" fmla="*/ 473466 h 3676670"/>
              <a:gd name="connsiteX7" fmla="*/ 1140796 w 6029810"/>
              <a:gd name="connsiteY7" fmla="*/ 436890 h 3676670"/>
              <a:gd name="connsiteX8" fmla="*/ 909148 w 6029810"/>
              <a:gd name="connsiteY8" fmla="*/ 668538 h 3676670"/>
              <a:gd name="connsiteX9" fmla="*/ 628732 w 6029810"/>
              <a:gd name="connsiteY9" fmla="*/ 1131834 h 3676670"/>
              <a:gd name="connsiteX10" fmla="*/ 592156 w 6029810"/>
              <a:gd name="connsiteY10" fmla="*/ 1278138 h 3676670"/>
              <a:gd name="connsiteX11" fmla="*/ 1433404 w 6029810"/>
              <a:gd name="connsiteY11" fmla="*/ 510042 h 3676670"/>
              <a:gd name="connsiteX12" fmla="*/ 1628476 w 6029810"/>
              <a:gd name="connsiteY12" fmla="*/ 351546 h 3676670"/>
              <a:gd name="connsiteX13" fmla="*/ 1445596 w 6029810"/>
              <a:gd name="connsiteY13" fmla="*/ 473466 h 3676670"/>
              <a:gd name="connsiteX14" fmla="*/ 799420 w 6029810"/>
              <a:gd name="connsiteY14" fmla="*/ 1229370 h 3676670"/>
              <a:gd name="connsiteX15" fmla="*/ 628732 w 6029810"/>
              <a:gd name="connsiteY15" fmla="*/ 1485402 h 3676670"/>
              <a:gd name="connsiteX16" fmla="*/ 592156 w 6029810"/>
              <a:gd name="connsiteY16" fmla="*/ 1570746 h 3676670"/>
              <a:gd name="connsiteX17" fmla="*/ 1604092 w 6029810"/>
              <a:gd name="connsiteY17" fmla="*/ 753882 h 3676670"/>
              <a:gd name="connsiteX18" fmla="*/ 1774780 w 6029810"/>
              <a:gd name="connsiteY18" fmla="*/ 571002 h 3676670"/>
              <a:gd name="connsiteX19" fmla="*/ 1860124 w 6029810"/>
              <a:gd name="connsiteY19" fmla="*/ 485658 h 3676670"/>
              <a:gd name="connsiteX20" fmla="*/ 1640668 w 6029810"/>
              <a:gd name="connsiteY20" fmla="*/ 656346 h 3676670"/>
              <a:gd name="connsiteX21" fmla="*/ 775036 w 6029810"/>
              <a:gd name="connsiteY21" fmla="*/ 1643898 h 3676670"/>
              <a:gd name="connsiteX22" fmla="*/ 628732 w 6029810"/>
              <a:gd name="connsiteY22" fmla="*/ 1863354 h 3676670"/>
              <a:gd name="connsiteX23" fmla="*/ 592156 w 6029810"/>
              <a:gd name="connsiteY23" fmla="*/ 1887738 h 3676670"/>
              <a:gd name="connsiteX24" fmla="*/ 1786972 w 6029810"/>
              <a:gd name="connsiteY24" fmla="*/ 863610 h 3676670"/>
              <a:gd name="connsiteX25" fmla="*/ 2079580 w 6029810"/>
              <a:gd name="connsiteY25" fmla="*/ 558810 h 3676670"/>
              <a:gd name="connsiteX26" fmla="*/ 2140540 w 6029810"/>
              <a:gd name="connsiteY26" fmla="*/ 473466 h 3676670"/>
              <a:gd name="connsiteX27" fmla="*/ 2116156 w 6029810"/>
              <a:gd name="connsiteY27" fmla="*/ 522234 h 3676670"/>
              <a:gd name="connsiteX28" fmla="*/ 1116412 w 6029810"/>
              <a:gd name="connsiteY28" fmla="*/ 1534170 h 3676670"/>
              <a:gd name="connsiteX29" fmla="*/ 665308 w 6029810"/>
              <a:gd name="connsiteY29" fmla="*/ 1997466 h 3676670"/>
              <a:gd name="connsiteX30" fmla="*/ 506812 w 6029810"/>
              <a:gd name="connsiteY30" fmla="*/ 2168154 h 3676670"/>
              <a:gd name="connsiteX31" fmla="*/ 1933276 w 6029810"/>
              <a:gd name="connsiteY31" fmla="*/ 961146 h 3676670"/>
              <a:gd name="connsiteX32" fmla="*/ 2311228 w 6029810"/>
              <a:gd name="connsiteY32" fmla="*/ 595386 h 3676670"/>
              <a:gd name="connsiteX33" fmla="*/ 2457532 w 6029810"/>
              <a:gd name="connsiteY33" fmla="*/ 436890 h 3676670"/>
              <a:gd name="connsiteX34" fmla="*/ 2286844 w 6029810"/>
              <a:gd name="connsiteY34" fmla="*/ 656346 h 3676670"/>
              <a:gd name="connsiteX35" fmla="*/ 994492 w 6029810"/>
              <a:gd name="connsiteY35" fmla="*/ 2058426 h 3676670"/>
              <a:gd name="connsiteX36" fmla="*/ 592156 w 6029810"/>
              <a:gd name="connsiteY36" fmla="*/ 2460762 h 3676670"/>
              <a:gd name="connsiteX37" fmla="*/ 433660 w 6029810"/>
              <a:gd name="connsiteY37" fmla="*/ 2619258 h 3676670"/>
              <a:gd name="connsiteX38" fmla="*/ 2274652 w 6029810"/>
              <a:gd name="connsiteY38" fmla="*/ 1046490 h 3676670"/>
              <a:gd name="connsiteX39" fmla="*/ 2713564 w 6029810"/>
              <a:gd name="connsiteY39" fmla="*/ 705114 h 3676670"/>
              <a:gd name="connsiteX40" fmla="*/ 2847676 w 6029810"/>
              <a:gd name="connsiteY40" fmla="*/ 558810 h 3676670"/>
              <a:gd name="connsiteX41" fmla="*/ 2445340 w 6029810"/>
              <a:gd name="connsiteY41" fmla="*/ 851418 h 3676670"/>
              <a:gd name="connsiteX42" fmla="*/ 470236 w 6029810"/>
              <a:gd name="connsiteY42" fmla="*/ 2814330 h 3676670"/>
              <a:gd name="connsiteX43" fmla="*/ 80092 w 6029810"/>
              <a:gd name="connsiteY43" fmla="*/ 3216666 h 3676670"/>
              <a:gd name="connsiteX44" fmla="*/ 6940 w 6029810"/>
              <a:gd name="connsiteY44" fmla="*/ 3314202 h 3676670"/>
              <a:gd name="connsiteX45" fmla="*/ 1579708 w 6029810"/>
              <a:gd name="connsiteY45" fmla="*/ 1912122 h 3676670"/>
              <a:gd name="connsiteX46" fmla="*/ 2225884 w 6029810"/>
              <a:gd name="connsiteY46" fmla="*/ 1326906 h 3676670"/>
              <a:gd name="connsiteX47" fmla="*/ 2603836 w 6029810"/>
              <a:gd name="connsiteY47" fmla="*/ 997722 h 3676670"/>
              <a:gd name="connsiteX48" fmla="*/ 2701372 w 6029810"/>
              <a:gd name="connsiteY48" fmla="*/ 900186 h 3676670"/>
              <a:gd name="connsiteX49" fmla="*/ 628732 w 6029810"/>
              <a:gd name="connsiteY49" fmla="*/ 3241050 h 3676670"/>
              <a:gd name="connsiteX50" fmla="*/ 519004 w 6029810"/>
              <a:gd name="connsiteY50" fmla="*/ 3387354 h 3676670"/>
              <a:gd name="connsiteX51" fmla="*/ 2164924 w 6029810"/>
              <a:gd name="connsiteY51" fmla="*/ 1668282 h 3676670"/>
              <a:gd name="connsiteX52" fmla="*/ 2603836 w 6029810"/>
              <a:gd name="connsiteY52" fmla="*/ 1192794 h 3676670"/>
              <a:gd name="connsiteX53" fmla="*/ 2774524 w 6029810"/>
              <a:gd name="connsiteY53" fmla="*/ 973338 h 3676670"/>
              <a:gd name="connsiteX54" fmla="*/ 2896444 w 6029810"/>
              <a:gd name="connsiteY54" fmla="*/ 827034 h 3676670"/>
              <a:gd name="connsiteX55" fmla="*/ 1982044 w 6029810"/>
              <a:gd name="connsiteY55" fmla="*/ 1936506 h 3676670"/>
              <a:gd name="connsiteX56" fmla="*/ 433660 w 6029810"/>
              <a:gd name="connsiteY56" fmla="*/ 3521466 h 3676670"/>
              <a:gd name="connsiteX57" fmla="*/ 1055452 w 6029810"/>
              <a:gd name="connsiteY57" fmla="*/ 2948442 h 3676670"/>
              <a:gd name="connsiteX58" fmla="*/ 3189052 w 6029810"/>
              <a:gd name="connsiteY58" fmla="*/ 1363482 h 3676670"/>
              <a:gd name="connsiteX59" fmla="*/ 3871804 w 6029810"/>
              <a:gd name="connsiteY59" fmla="*/ 827034 h 3676670"/>
              <a:gd name="connsiteX60" fmla="*/ 3835228 w 6029810"/>
              <a:gd name="connsiteY60" fmla="*/ 851418 h 3676670"/>
              <a:gd name="connsiteX61" fmla="*/ 1213948 w 6029810"/>
              <a:gd name="connsiteY61" fmla="*/ 3021594 h 3676670"/>
              <a:gd name="connsiteX62" fmla="*/ 1140796 w 6029810"/>
              <a:gd name="connsiteY62" fmla="*/ 3106938 h 3676670"/>
              <a:gd name="connsiteX63" fmla="*/ 2347804 w 6029810"/>
              <a:gd name="connsiteY63" fmla="*/ 1851162 h 3676670"/>
              <a:gd name="connsiteX64" fmla="*/ 2859868 w 6029810"/>
              <a:gd name="connsiteY64" fmla="*/ 1290330 h 3676670"/>
              <a:gd name="connsiteX65" fmla="*/ 1092028 w 6029810"/>
              <a:gd name="connsiteY65" fmla="*/ 2802138 h 3676670"/>
              <a:gd name="connsiteX66" fmla="*/ 470236 w 6029810"/>
              <a:gd name="connsiteY66" fmla="*/ 3436122 h 3676670"/>
              <a:gd name="connsiteX67" fmla="*/ 2055196 w 6029810"/>
              <a:gd name="connsiteY67" fmla="*/ 2741178 h 3676670"/>
              <a:gd name="connsiteX68" fmla="*/ 4261948 w 6029810"/>
              <a:gd name="connsiteY68" fmla="*/ 1144026 h 3676670"/>
              <a:gd name="connsiteX69" fmla="*/ 4213180 w 6029810"/>
              <a:gd name="connsiteY69" fmla="*/ 1192794 h 3676670"/>
              <a:gd name="connsiteX70" fmla="*/ 1543132 w 6029810"/>
              <a:gd name="connsiteY70" fmla="*/ 2911866 h 3676670"/>
              <a:gd name="connsiteX71" fmla="*/ 2274652 w 6029810"/>
              <a:gd name="connsiteY71" fmla="*/ 2131578 h 3676670"/>
              <a:gd name="connsiteX72" fmla="*/ 3286588 w 6029810"/>
              <a:gd name="connsiteY72" fmla="*/ 1229370 h 3676670"/>
              <a:gd name="connsiteX73" fmla="*/ 3457276 w 6029810"/>
              <a:gd name="connsiteY73" fmla="*/ 1022106 h 3676670"/>
              <a:gd name="connsiteX74" fmla="*/ 1530940 w 6029810"/>
              <a:gd name="connsiteY74" fmla="*/ 2631450 h 3676670"/>
              <a:gd name="connsiteX75" fmla="*/ 2920828 w 6029810"/>
              <a:gd name="connsiteY75" fmla="*/ 1899930 h 3676670"/>
              <a:gd name="connsiteX76" fmla="*/ 4554556 w 6029810"/>
              <a:gd name="connsiteY76" fmla="*/ 802650 h 3676670"/>
              <a:gd name="connsiteX77" fmla="*/ 4713052 w 6029810"/>
              <a:gd name="connsiteY77" fmla="*/ 571002 h 3676670"/>
              <a:gd name="connsiteX78" fmla="*/ 1726012 w 6029810"/>
              <a:gd name="connsiteY78" fmla="*/ 3143514 h 3676670"/>
              <a:gd name="connsiteX79" fmla="*/ 1701628 w 6029810"/>
              <a:gd name="connsiteY79" fmla="*/ 3180090 h 3676670"/>
              <a:gd name="connsiteX80" fmla="*/ 2116156 w 6029810"/>
              <a:gd name="connsiteY80" fmla="*/ 2863098 h 3676670"/>
              <a:gd name="connsiteX81" fmla="*/ 3579196 w 6029810"/>
              <a:gd name="connsiteY81" fmla="*/ 1436634 h 3676670"/>
              <a:gd name="connsiteX82" fmla="*/ 3506044 w 6029810"/>
              <a:gd name="connsiteY82" fmla="*/ 1497594 h 3676670"/>
              <a:gd name="connsiteX83" fmla="*/ 2701372 w 6029810"/>
              <a:gd name="connsiteY83" fmla="*/ 2326650 h 3676670"/>
              <a:gd name="connsiteX84" fmla="*/ 2591644 w 6029810"/>
              <a:gd name="connsiteY84" fmla="*/ 2497338 h 3676670"/>
              <a:gd name="connsiteX85" fmla="*/ 3506044 w 6029810"/>
              <a:gd name="connsiteY85" fmla="*/ 1802394 h 3676670"/>
              <a:gd name="connsiteX86" fmla="*/ 3542620 w 6029810"/>
              <a:gd name="connsiteY86" fmla="*/ 1753626 h 3676670"/>
              <a:gd name="connsiteX87" fmla="*/ 2445340 w 6029810"/>
              <a:gd name="connsiteY87" fmla="*/ 2850906 h 3676670"/>
              <a:gd name="connsiteX88" fmla="*/ 2396572 w 6029810"/>
              <a:gd name="connsiteY88" fmla="*/ 2899674 h 3676670"/>
              <a:gd name="connsiteX89" fmla="*/ 4420444 w 6029810"/>
              <a:gd name="connsiteY89" fmla="*/ 1485402 h 3676670"/>
              <a:gd name="connsiteX90" fmla="*/ 3737692 w 6029810"/>
              <a:gd name="connsiteY90" fmla="*/ 2095002 h 3676670"/>
              <a:gd name="connsiteX91" fmla="*/ 2420956 w 6029810"/>
              <a:gd name="connsiteY91" fmla="*/ 3253242 h 3676670"/>
              <a:gd name="connsiteX92" fmla="*/ 4420444 w 6029810"/>
              <a:gd name="connsiteY92" fmla="*/ 1582938 h 3676670"/>
              <a:gd name="connsiteX93" fmla="*/ 4627708 w 6029810"/>
              <a:gd name="connsiteY93" fmla="*/ 1278138 h 3676670"/>
              <a:gd name="connsiteX94" fmla="*/ 2969596 w 6029810"/>
              <a:gd name="connsiteY94" fmla="*/ 2887482 h 3676670"/>
              <a:gd name="connsiteX95" fmla="*/ 4944700 w 6029810"/>
              <a:gd name="connsiteY95" fmla="*/ 1107450 h 3676670"/>
              <a:gd name="connsiteX96" fmla="*/ 3798652 w 6029810"/>
              <a:gd name="connsiteY96" fmla="*/ 2326650 h 3676670"/>
              <a:gd name="connsiteX97" fmla="*/ 3676732 w 6029810"/>
              <a:gd name="connsiteY97" fmla="*/ 2533914 h 3676670"/>
              <a:gd name="connsiteX98" fmla="*/ 5249500 w 6029810"/>
              <a:gd name="connsiteY98" fmla="*/ 814842 h 3676670"/>
              <a:gd name="connsiteX99" fmla="*/ 4005916 w 6029810"/>
              <a:gd name="connsiteY99" fmla="*/ 2229114 h 3676670"/>
              <a:gd name="connsiteX100" fmla="*/ 3969340 w 6029810"/>
              <a:gd name="connsiteY100" fmla="*/ 2302266 h 3676670"/>
              <a:gd name="connsiteX101" fmla="*/ 5237308 w 6029810"/>
              <a:gd name="connsiteY101" fmla="*/ 863610 h 3676670"/>
              <a:gd name="connsiteX102" fmla="*/ 5310460 w 6029810"/>
              <a:gd name="connsiteY102" fmla="*/ 802650 h 3676670"/>
              <a:gd name="connsiteX103" fmla="*/ 4213180 w 6029810"/>
              <a:gd name="connsiteY103" fmla="*/ 2204730 h 3676670"/>
              <a:gd name="connsiteX104" fmla="*/ 3286588 w 6029810"/>
              <a:gd name="connsiteY104" fmla="*/ 3143514 h 3676670"/>
              <a:gd name="connsiteX105" fmla="*/ 4322908 w 6029810"/>
              <a:gd name="connsiteY105" fmla="*/ 2472954 h 3676670"/>
              <a:gd name="connsiteX106" fmla="*/ 5627452 w 6029810"/>
              <a:gd name="connsiteY106" fmla="*/ 1461018 h 3676670"/>
              <a:gd name="connsiteX107" fmla="*/ 5785948 w 6029810"/>
              <a:gd name="connsiteY107" fmla="*/ 1241562 h 3676670"/>
              <a:gd name="connsiteX108" fmla="*/ 4871548 w 6029810"/>
              <a:gd name="connsiteY108" fmla="*/ 1924314 h 3676670"/>
              <a:gd name="connsiteX109" fmla="*/ 3042748 w 6029810"/>
              <a:gd name="connsiteY109" fmla="*/ 3497082 h 3676670"/>
              <a:gd name="connsiteX110" fmla="*/ 2884252 w 6029810"/>
              <a:gd name="connsiteY110" fmla="*/ 3667770 h 3676670"/>
              <a:gd name="connsiteX111" fmla="*/ 5188540 w 6029810"/>
              <a:gd name="connsiteY111" fmla="*/ 1485402 h 3676670"/>
              <a:gd name="connsiteX112" fmla="*/ 5322652 w 6029810"/>
              <a:gd name="connsiteY112" fmla="*/ 1204986 h 3676670"/>
              <a:gd name="connsiteX113" fmla="*/ 3993724 w 6029810"/>
              <a:gd name="connsiteY113" fmla="*/ 2911866 h 3676670"/>
              <a:gd name="connsiteX114" fmla="*/ 4725244 w 6029810"/>
              <a:gd name="connsiteY114" fmla="*/ 2253498 h 3676670"/>
              <a:gd name="connsiteX115" fmla="*/ 4298524 w 6029810"/>
              <a:gd name="connsiteY115" fmla="*/ 2765562 h 3676670"/>
              <a:gd name="connsiteX116" fmla="*/ 5468956 w 6029810"/>
              <a:gd name="connsiteY116" fmla="*/ 1790202 h 3676670"/>
              <a:gd name="connsiteX117" fmla="*/ 4335100 w 6029810"/>
              <a:gd name="connsiteY117" fmla="*/ 2997210 h 3676670"/>
              <a:gd name="connsiteX118" fmla="*/ 4249756 w 6029810"/>
              <a:gd name="connsiteY118" fmla="*/ 3106938 h 3676670"/>
              <a:gd name="connsiteX119" fmla="*/ 4883740 w 6029810"/>
              <a:gd name="connsiteY119" fmla="*/ 2558298 h 3676670"/>
              <a:gd name="connsiteX120" fmla="*/ 4786204 w 6029810"/>
              <a:gd name="connsiteY120" fmla="*/ 2704602 h 3676670"/>
              <a:gd name="connsiteX121" fmla="*/ 4603324 w 6029810"/>
              <a:gd name="connsiteY121" fmla="*/ 2960634 h 3676670"/>
              <a:gd name="connsiteX122" fmla="*/ 5176348 w 6029810"/>
              <a:gd name="connsiteY122" fmla="*/ 2533914 h 3676670"/>
              <a:gd name="connsiteX123" fmla="*/ 5651836 w 6029810"/>
              <a:gd name="connsiteY123" fmla="*/ 1875546 h 3676670"/>
              <a:gd name="connsiteX124" fmla="*/ 4847164 w 6029810"/>
              <a:gd name="connsiteY124" fmla="*/ 2826522 h 3676670"/>
              <a:gd name="connsiteX125" fmla="*/ 4664284 w 6029810"/>
              <a:gd name="connsiteY125" fmla="*/ 3143514 h 3676670"/>
              <a:gd name="connsiteX126" fmla="*/ 5444572 w 6029810"/>
              <a:gd name="connsiteY126" fmla="*/ 2546106 h 3676670"/>
              <a:gd name="connsiteX127" fmla="*/ 5822524 w 6029810"/>
              <a:gd name="connsiteY127" fmla="*/ 2021850 h 3676670"/>
              <a:gd name="connsiteX128" fmla="*/ 5042236 w 6029810"/>
              <a:gd name="connsiteY128" fmla="*/ 3070362 h 3676670"/>
              <a:gd name="connsiteX129" fmla="*/ 4944700 w 6029810"/>
              <a:gd name="connsiteY129" fmla="*/ 3265434 h 3676670"/>
              <a:gd name="connsiteX130" fmla="*/ 5529916 w 6029810"/>
              <a:gd name="connsiteY130" fmla="*/ 2875290 h 3676670"/>
              <a:gd name="connsiteX131" fmla="*/ 5456764 w 6029810"/>
              <a:gd name="connsiteY131" fmla="*/ 3009402 h 3676670"/>
              <a:gd name="connsiteX132" fmla="*/ 5798140 w 6029810"/>
              <a:gd name="connsiteY132" fmla="*/ 2887482 h 3676670"/>
              <a:gd name="connsiteX133" fmla="*/ 5737180 w 6029810"/>
              <a:gd name="connsiteY133" fmla="*/ 3045978 h 3676670"/>
              <a:gd name="connsiteX134" fmla="*/ 5603068 w 6029810"/>
              <a:gd name="connsiteY134" fmla="*/ 3277626 h 3676670"/>
              <a:gd name="connsiteX135" fmla="*/ 5810332 w 6029810"/>
              <a:gd name="connsiteY135" fmla="*/ 2997210 h 3676670"/>
              <a:gd name="connsiteX136" fmla="*/ 5664028 w 6029810"/>
              <a:gd name="connsiteY136" fmla="*/ 3131322 h 3676670"/>
              <a:gd name="connsiteX137" fmla="*/ 5834716 w 6029810"/>
              <a:gd name="connsiteY137" fmla="*/ 2777754 h 3676670"/>
              <a:gd name="connsiteX138" fmla="*/ 5420188 w 6029810"/>
              <a:gd name="connsiteY138" fmla="*/ 2899674 h 3676670"/>
              <a:gd name="connsiteX139" fmla="*/ 4956892 w 6029810"/>
              <a:gd name="connsiteY139" fmla="*/ 3277626 h 3676670"/>
              <a:gd name="connsiteX140" fmla="*/ 5078812 w 6029810"/>
              <a:gd name="connsiteY140" fmla="*/ 2936250 h 3676670"/>
              <a:gd name="connsiteX141" fmla="*/ 5298268 w 6029810"/>
              <a:gd name="connsiteY141" fmla="*/ 2509530 h 367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29810" h="3676670">
                <a:moveTo>
                  <a:pt x="592156" y="900186"/>
                </a:moveTo>
                <a:cubicBezTo>
                  <a:pt x="553931" y="947967"/>
                  <a:pt x="546732" y="953358"/>
                  <a:pt x="519004" y="997722"/>
                </a:cubicBezTo>
                <a:cubicBezTo>
                  <a:pt x="506445" y="1017817"/>
                  <a:pt x="458731" y="1058682"/>
                  <a:pt x="482428" y="1058682"/>
                </a:cubicBezTo>
                <a:cubicBezTo>
                  <a:pt x="520768" y="1058682"/>
                  <a:pt x="549940" y="1021565"/>
                  <a:pt x="579964" y="997722"/>
                </a:cubicBezTo>
                <a:cubicBezTo>
                  <a:pt x="688358" y="911644"/>
                  <a:pt x="809306" y="836625"/>
                  <a:pt x="896956" y="729498"/>
                </a:cubicBezTo>
                <a:cubicBezTo>
                  <a:pt x="1246386" y="302417"/>
                  <a:pt x="876231" y="745753"/>
                  <a:pt x="1055452" y="546618"/>
                </a:cubicBezTo>
                <a:cubicBezTo>
                  <a:pt x="1076686" y="523025"/>
                  <a:pt x="1096925" y="498521"/>
                  <a:pt x="1116412" y="473466"/>
                </a:cubicBezTo>
                <a:cubicBezTo>
                  <a:pt x="1125408" y="461900"/>
                  <a:pt x="1151466" y="426847"/>
                  <a:pt x="1140796" y="436890"/>
                </a:cubicBezTo>
                <a:cubicBezTo>
                  <a:pt x="1061277" y="511732"/>
                  <a:pt x="979488" y="585010"/>
                  <a:pt x="909148" y="668538"/>
                </a:cubicBezTo>
                <a:cubicBezTo>
                  <a:pt x="781290" y="820369"/>
                  <a:pt x="719699" y="958996"/>
                  <a:pt x="628732" y="1131834"/>
                </a:cubicBezTo>
                <a:cubicBezTo>
                  <a:pt x="616540" y="1180602"/>
                  <a:pt x="549632" y="1304946"/>
                  <a:pt x="592156" y="1278138"/>
                </a:cubicBezTo>
                <a:cubicBezTo>
                  <a:pt x="1201915" y="893725"/>
                  <a:pt x="1052281" y="880578"/>
                  <a:pt x="1433404" y="510042"/>
                </a:cubicBezTo>
                <a:cubicBezTo>
                  <a:pt x="1493475" y="451640"/>
                  <a:pt x="1698186" y="305072"/>
                  <a:pt x="1628476" y="351546"/>
                </a:cubicBezTo>
                <a:cubicBezTo>
                  <a:pt x="1567516" y="392186"/>
                  <a:pt x="1501755" y="426414"/>
                  <a:pt x="1445596" y="473466"/>
                </a:cubicBezTo>
                <a:cubicBezTo>
                  <a:pt x="1144278" y="725922"/>
                  <a:pt x="1052479" y="880710"/>
                  <a:pt x="799420" y="1229370"/>
                </a:cubicBezTo>
                <a:cubicBezTo>
                  <a:pt x="739170" y="1312381"/>
                  <a:pt x="681964" y="1397726"/>
                  <a:pt x="628732" y="1485402"/>
                </a:cubicBezTo>
                <a:cubicBezTo>
                  <a:pt x="612669" y="1511858"/>
                  <a:pt x="566624" y="1588240"/>
                  <a:pt x="592156" y="1570746"/>
                </a:cubicBezTo>
                <a:cubicBezTo>
                  <a:pt x="956696" y="1320968"/>
                  <a:pt x="1281033" y="1048436"/>
                  <a:pt x="1604092" y="753882"/>
                </a:cubicBezTo>
                <a:cubicBezTo>
                  <a:pt x="1730590" y="638546"/>
                  <a:pt x="1669694" y="684171"/>
                  <a:pt x="1774780" y="571002"/>
                </a:cubicBezTo>
                <a:cubicBezTo>
                  <a:pt x="1802156" y="541521"/>
                  <a:pt x="1831676" y="514106"/>
                  <a:pt x="1860124" y="485658"/>
                </a:cubicBezTo>
                <a:cubicBezTo>
                  <a:pt x="1903785" y="354675"/>
                  <a:pt x="1892342" y="409166"/>
                  <a:pt x="1640668" y="656346"/>
                </a:cubicBezTo>
                <a:cubicBezTo>
                  <a:pt x="1207958" y="1081329"/>
                  <a:pt x="1143610" y="1155136"/>
                  <a:pt x="775036" y="1643898"/>
                </a:cubicBezTo>
                <a:cubicBezTo>
                  <a:pt x="722101" y="1714094"/>
                  <a:pt x="681483" y="1793020"/>
                  <a:pt x="628732" y="1863354"/>
                </a:cubicBezTo>
                <a:cubicBezTo>
                  <a:pt x="619940" y="1875076"/>
                  <a:pt x="581064" y="1897312"/>
                  <a:pt x="592156" y="1887738"/>
                </a:cubicBezTo>
                <a:cubicBezTo>
                  <a:pt x="989245" y="1544987"/>
                  <a:pt x="1423701" y="1242017"/>
                  <a:pt x="1786972" y="863610"/>
                </a:cubicBezTo>
                <a:cubicBezTo>
                  <a:pt x="1884508" y="762010"/>
                  <a:pt x="1997719" y="673416"/>
                  <a:pt x="2079580" y="558810"/>
                </a:cubicBezTo>
                <a:cubicBezTo>
                  <a:pt x="2099900" y="530362"/>
                  <a:pt x="2115820" y="498186"/>
                  <a:pt x="2140540" y="473466"/>
                </a:cubicBezTo>
                <a:cubicBezTo>
                  <a:pt x="2153391" y="460615"/>
                  <a:pt x="2128780" y="509159"/>
                  <a:pt x="2116156" y="522234"/>
                </a:cubicBezTo>
                <a:cubicBezTo>
                  <a:pt x="1786803" y="863350"/>
                  <a:pt x="1448893" y="1196102"/>
                  <a:pt x="1116412" y="1534170"/>
                </a:cubicBezTo>
                <a:cubicBezTo>
                  <a:pt x="965274" y="1687848"/>
                  <a:pt x="814704" y="1842094"/>
                  <a:pt x="665308" y="1997466"/>
                </a:cubicBezTo>
                <a:cubicBezTo>
                  <a:pt x="611493" y="2053433"/>
                  <a:pt x="447541" y="2218307"/>
                  <a:pt x="506812" y="2168154"/>
                </a:cubicBezTo>
                <a:cubicBezTo>
                  <a:pt x="982300" y="1765818"/>
                  <a:pt x="1485683" y="1394301"/>
                  <a:pt x="1933276" y="961146"/>
                </a:cubicBezTo>
                <a:cubicBezTo>
                  <a:pt x="2059260" y="839226"/>
                  <a:pt x="2187259" y="719355"/>
                  <a:pt x="2311228" y="595386"/>
                </a:cubicBezTo>
                <a:cubicBezTo>
                  <a:pt x="2362069" y="544545"/>
                  <a:pt x="2484235" y="370133"/>
                  <a:pt x="2457532" y="436890"/>
                </a:cubicBezTo>
                <a:cubicBezTo>
                  <a:pt x="2423114" y="522935"/>
                  <a:pt x="2349653" y="588204"/>
                  <a:pt x="2286844" y="656346"/>
                </a:cubicBezTo>
                <a:cubicBezTo>
                  <a:pt x="1856060" y="1123706"/>
                  <a:pt x="1429628" y="1595115"/>
                  <a:pt x="994492" y="2058426"/>
                </a:cubicBezTo>
                <a:cubicBezTo>
                  <a:pt x="864649" y="2196676"/>
                  <a:pt x="726268" y="2326650"/>
                  <a:pt x="592156" y="2460762"/>
                </a:cubicBezTo>
                <a:cubicBezTo>
                  <a:pt x="539324" y="2513594"/>
                  <a:pt x="384362" y="2675402"/>
                  <a:pt x="433660" y="2619258"/>
                </a:cubicBezTo>
                <a:cubicBezTo>
                  <a:pt x="1265665" y="1671696"/>
                  <a:pt x="683726" y="2268659"/>
                  <a:pt x="2274652" y="1046490"/>
                </a:cubicBezTo>
                <a:cubicBezTo>
                  <a:pt x="2421635" y="933576"/>
                  <a:pt x="2588321" y="841743"/>
                  <a:pt x="2713564" y="705114"/>
                </a:cubicBezTo>
                <a:cubicBezTo>
                  <a:pt x="2758268" y="656346"/>
                  <a:pt x="2905755" y="527131"/>
                  <a:pt x="2847676" y="558810"/>
                </a:cubicBezTo>
                <a:cubicBezTo>
                  <a:pt x="2702095" y="638218"/>
                  <a:pt x="2565643" y="737284"/>
                  <a:pt x="2445340" y="851418"/>
                </a:cubicBezTo>
                <a:cubicBezTo>
                  <a:pt x="1771962" y="1490264"/>
                  <a:pt x="1126575" y="2157991"/>
                  <a:pt x="470236" y="2814330"/>
                </a:cubicBezTo>
                <a:cubicBezTo>
                  <a:pt x="338140" y="2946426"/>
                  <a:pt x="192179" y="3067217"/>
                  <a:pt x="80092" y="3216666"/>
                </a:cubicBezTo>
                <a:cubicBezTo>
                  <a:pt x="55708" y="3249178"/>
                  <a:pt x="-23722" y="3340875"/>
                  <a:pt x="6940" y="3314202"/>
                </a:cubicBezTo>
                <a:cubicBezTo>
                  <a:pt x="536831" y="2853240"/>
                  <a:pt x="1056527" y="2380685"/>
                  <a:pt x="1579708" y="1912122"/>
                </a:cubicBezTo>
                <a:cubicBezTo>
                  <a:pt x="1796180" y="1718249"/>
                  <a:pt x="2009117" y="1520448"/>
                  <a:pt x="2225884" y="1326906"/>
                </a:cubicBezTo>
                <a:cubicBezTo>
                  <a:pt x="2350507" y="1215635"/>
                  <a:pt x="2485700" y="1115858"/>
                  <a:pt x="2603836" y="997722"/>
                </a:cubicBezTo>
                <a:cubicBezTo>
                  <a:pt x="2636348" y="965210"/>
                  <a:pt x="2731755" y="865676"/>
                  <a:pt x="2701372" y="900186"/>
                </a:cubicBezTo>
                <a:cubicBezTo>
                  <a:pt x="2012679" y="1682405"/>
                  <a:pt x="1254047" y="2407296"/>
                  <a:pt x="628732" y="3241050"/>
                </a:cubicBezTo>
                <a:cubicBezTo>
                  <a:pt x="592156" y="3289818"/>
                  <a:pt x="475899" y="3430459"/>
                  <a:pt x="519004" y="3387354"/>
                </a:cubicBezTo>
                <a:cubicBezTo>
                  <a:pt x="2034046" y="1872312"/>
                  <a:pt x="1316164" y="2576605"/>
                  <a:pt x="2164924" y="1668282"/>
                </a:cubicBezTo>
                <a:cubicBezTo>
                  <a:pt x="2392065" y="1425201"/>
                  <a:pt x="2428320" y="1408814"/>
                  <a:pt x="2603836" y="1192794"/>
                </a:cubicBezTo>
                <a:cubicBezTo>
                  <a:pt x="2662275" y="1120869"/>
                  <a:pt x="2716631" y="1045704"/>
                  <a:pt x="2774524" y="973338"/>
                </a:cubicBezTo>
                <a:cubicBezTo>
                  <a:pt x="2814181" y="923767"/>
                  <a:pt x="2949264" y="791821"/>
                  <a:pt x="2896444" y="827034"/>
                </a:cubicBezTo>
                <a:cubicBezTo>
                  <a:pt x="2462525" y="1116313"/>
                  <a:pt x="3194332" y="623194"/>
                  <a:pt x="1982044" y="1936506"/>
                </a:cubicBezTo>
                <a:cubicBezTo>
                  <a:pt x="555373" y="3482066"/>
                  <a:pt x="-337407" y="3829893"/>
                  <a:pt x="433660" y="3521466"/>
                </a:cubicBezTo>
                <a:cubicBezTo>
                  <a:pt x="640924" y="3330458"/>
                  <a:pt x="833552" y="3122231"/>
                  <a:pt x="1055452" y="2948442"/>
                </a:cubicBezTo>
                <a:cubicBezTo>
                  <a:pt x="1752956" y="2402167"/>
                  <a:pt x="2478678" y="1892912"/>
                  <a:pt x="3189052" y="1363482"/>
                </a:cubicBezTo>
                <a:cubicBezTo>
                  <a:pt x="3495571" y="1135039"/>
                  <a:pt x="3616408" y="1050505"/>
                  <a:pt x="3871804" y="827034"/>
                </a:cubicBezTo>
                <a:cubicBezTo>
                  <a:pt x="3882831" y="817385"/>
                  <a:pt x="3846527" y="842088"/>
                  <a:pt x="3835228" y="851418"/>
                </a:cubicBezTo>
                <a:cubicBezTo>
                  <a:pt x="2960515" y="1573658"/>
                  <a:pt x="1952174" y="2160330"/>
                  <a:pt x="1213948" y="3021594"/>
                </a:cubicBezTo>
                <a:cubicBezTo>
                  <a:pt x="1189564" y="3050042"/>
                  <a:pt x="1114726" y="3133849"/>
                  <a:pt x="1140796" y="3106938"/>
                </a:cubicBezTo>
                <a:lnTo>
                  <a:pt x="2347804" y="1851162"/>
                </a:lnTo>
                <a:cubicBezTo>
                  <a:pt x="2521800" y="1667293"/>
                  <a:pt x="2859868" y="1290330"/>
                  <a:pt x="2859868" y="1290330"/>
                </a:cubicBezTo>
                <a:cubicBezTo>
                  <a:pt x="3215115" y="366689"/>
                  <a:pt x="2993015" y="1014642"/>
                  <a:pt x="1092028" y="2802138"/>
                </a:cubicBezTo>
                <a:cubicBezTo>
                  <a:pt x="876384" y="3004908"/>
                  <a:pt x="174824" y="3454819"/>
                  <a:pt x="470236" y="3436122"/>
                </a:cubicBezTo>
                <a:cubicBezTo>
                  <a:pt x="1045957" y="3399684"/>
                  <a:pt x="1545362" y="3011090"/>
                  <a:pt x="2055196" y="2741178"/>
                </a:cubicBezTo>
                <a:cubicBezTo>
                  <a:pt x="3665028" y="1888914"/>
                  <a:pt x="3452351" y="2069280"/>
                  <a:pt x="4261948" y="1144026"/>
                </a:cubicBezTo>
                <a:cubicBezTo>
                  <a:pt x="4277087" y="1126725"/>
                  <a:pt x="4232453" y="1180262"/>
                  <a:pt x="4213180" y="1192794"/>
                </a:cubicBezTo>
                <a:cubicBezTo>
                  <a:pt x="3325754" y="1769820"/>
                  <a:pt x="819160" y="3684103"/>
                  <a:pt x="1543132" y="2911866"/>
                </a:cubicBezTo>
                <a:cubicBezTo>
                  <a:pt x="1786972" y="2651770"/>
                  <a:pt x="2018108" y="2379152"/>
                  <a:pt x="2274652" y="2131578"/>
                </a:cubicBezTo>
                <a:cubicBezTo>
                  <a:pt x="2599834" y="1817766"/>
                  <a:pt x="2957010" y="1538562"/>
                  <a:pt x="3286588" y="1229370"/>
                </a:cubicBezTo>
                <a:cubicBezTo>
                  <a:pt x="3351861" y="1168135"/>
                  <a:pt x="3527718" y="966895"/>
                  <a:pt x="3457276" y="1022106"/>
                </a:cubicBezTo>
                <a:cubicBezTo>
                  <a:pt x="1330657" y="2688916"/>
                  <a:pt x="658508" y="2849558"/>
                  <a:pt x="1530940" y="2631450"/>
                </a:cubicBezTo>
                <a:cubicBezTo>
                  <a:pt x="1994236" y="2387610"/>
                  <a:pt x="2472850" y="2170885"/>
                  <a:pt x="2920828" y="1899930"/>
                </a:cubicBezTo>
                <a:cubicBezTo>
                  <a:pt x="3482146" y="1560423"/>
                  <a:pt x="4027609" y="1193380"/>
                  <a:pt x="4554556" y="802650"/>
                </a:cubicBezTo>
                <a:cubicBezTo>
                  <a:pt x="4629710" y="746924"/>
                  <a:pt x="4785130" y="511351"/>
                  <a:pt x="4713052" y="571002"/>
                </a:cubicBezTo>
                <a:cubicBezTo>
                  <a:pt x="3700726" y="1408789"/>
                  <a:pt x="2454908" y="2050170"/>
                  <a:pt x="1726012" y="3143514"/>
                </a:cubicBezTo>
                <a:cubicBezTo>
                  <a:pt x="1717884" y="3155706"/>
                  <a:pt x="1689730" y="3188642"/>
                  <a:pt x="1701628" y="3180090"/>
                </a:cubicBezTo>
                <a:cubicBezTo>
                  <a:pt x="1842875" y="3078568"/>
                  <a:pt x="1984740" y="2977060"/>
                  <a:pt x="2116156" y="2863098"/>
                </a:cubicBezTo>
                <a:cubicBezTo>
                  <a:pt x="2801821" y="2268497"/>
                  <a:pt x="3127640" y="2046234"/>
                  <a:pt x="3579196" y="1436634"/>
                </a:cubicBezTo>
                <a:cubicBezTo>
                  <a:pt x="3598089" y="1411128"/>
                  <a:pt x="3528333" y="1474996"/>
                  <a:pt x="3506044" y="1497594"/>
                </a:cubicBezTo>
                <a:cubicBezTo>
                  <a:pt x="3235610" y="1771784"/>
                  <a:pt x="2961291" y="2042472"/>
                  <a:pt x="2701372" y="2326650"/>
                </a:cubicBezTo>
                <a:cubicBezTo>
                  <a:pt x="2655722" y="2376560"/>
                  <a:pt x="2534972" y="2534261"/>
                  <a:pt x="2591644" y="2497338"/>
                </a:cubicBezTo>
                <a:cubicBezTo>
                  <a:pt x="2912409" y="2288355"/>
                  <a:pt x="3204477" y="2038235"/>
                  <a:pt x="3506044" y="1802394"/>
                </a:cubicBezTo>
                <a:cubicBezTo>
                  <a:pt x="3522050" y="1789876"/>
                  <a:pt x="3557071" y="1739341"/>
                  <a:pt x="3542620" y="1753626"/>
                </a:cubicBezTo>
                <a:cubicBezTo>
                  <a:pt x="3174752" y="2117266"/>
                  <a:pt x="2811100" y="2485146"/>
                  <a:pt x="2445340" y="2850906"/>
                </a:cubicBezTo>
                <a:cubicBezTo>
                  <a:pt x="2429084" y="2867162"/>
                  <a:pt x="2377728" y="2912842"/>
                  <a:pt x="2396572" y="2899674"/>
                </a:cubicBezTo>
                <a:cubicBezTo>
                  <a:pt x="3071196" y="2428250"/>
                  <a:pt x="5034364" y="937259"/>
                  <a:pt x="4420444" y="1485402"/>
                </a:cubicBezTo>
                <a:lnTo>
                  <a:pt x="3737692" y="2095002"/>
                </a:lnTo>
                <a:cubicBezTo>
                  <a:pt x="3299762" y="2482196"/>
                  <a:pt x="1972339" y="3628001"/>
                  <a:pt x="2420956" y="3253242"/>
                </a:cubicBezTo>
                <a:cubicBezTo>
                  <a:pt x="3087452" y="2696474"/>
                  <a:pt x="3932105" y="2301083"/>
                  <a:pt x="4420444" y="1582938"/>
                </a:cubicBezTo>
                <a:cubicBezTo>
                  <a:pt x="4489532" y="1481338"/>
                  <a:pt x="4719071" y="1195988"/>
                  <a:pt x="4627708" y="1278138"/>
                </a:cubicBezTo>
                <a:cubicBezTo>
                  <a:pt x="4054959" y="1793130"/>
                  <a:pt x="2377065" y="3379584"/>
                  <a:pt x="2969596" y="2887482"/>
                </a:cubicBezTo>
                <a:cubicBezTo>
                  <a:pt x="4131261" y="1922709"/>
                  <a:pt x="3462020" y="2503761"/>
                  <a:pt x="4944700" y="1107450"/>
                </a:cubicBezTo>
                <a:cubicBezTo>
                  <a:pt x="5367160" y="227325"/>
                  <a:pt x="5235226" y="568085"/>
                  <a:pt x="3798652" y="2326650"/>
                </a:cubicBezTo>
                <a:cubicBezTo>
                  <a:pt x="3747943" y="2388725"/>
                  <a:pt x="3612943" y="2582449"/>
                  <a:pt x="3676732" y="2533914"/>
                </a:cubicBezTo>
                <a:cubicBezTo>
                  <a:pt x="4327021" y="2039129"/>
                  <a:pt x="4727775" y="1450918"/>
                  <a:pt x="5249500" y="814842"/>
                </a:cubicBezTo>
                <a:cubicBezTo>
                  <a:pt x="5393855" y="165243"/>
                  <a:pt x="5710272" y="-1179599"/>
                  <a:pt x="4005916" y="2229114"/>
                </a:cubicBezTo>
                <a:cubicBezTo>
                  <a:pt x="3993724" y="2253498"/>
                  <a:pt x="3951083" y="2322512"/>
                  <a:pt x="3969340" y="2302266"/>
                </a:cubicBezTo>
                <a:cubicBezTo>
                  <a:pt x="4397427" y="1827556"/>
                  <a:pt x="4746242" y="1272832"/>
                  <a:pt x="5237308" y="863610"/>
                </a:cubicBezTo>
                <a:cubicBezTo>
                  <a:pt x="5261692" y="843290"/>
                  <a:pt x="5329724" y="777423"/>
                  <a:pt x="5310460" y="802650"/>
                </a:cubicBezTo>
                <a:cubicBezTo>
                  <a:pt x="4950275" y="1274320"/>
                  <a:pt x="4601327" y="1755789"/>
                  <a:pt x="4213180" y="2204730"/>
                </a:cubicBezTo>
                <a:cubicBezTo>
                  <a:pt x="3925614" y="2537336"/>
                  <a:pt x="3120110" y="2736567"/>
                  <a:pt x="3286588" y="3143514"/>
                </a:cubicBezTo>
                <a:cubicBezTo>
                  <a:pt x="3442376" y="3524329"/>
                  <a:pt x="3988805" y="2713090"/>
                  <a:pt x="4322908" y="2472954"/>
                </a:cubicBezTo>
                <a:cubicBezTo>
                  <a:pt x="4769791" y="2151757"/>
                  <a:pt x="5206401" y="1815402"/>
                  <a:pt x="5627452" y="1461018"/>
                </a:cubicBezTo>
                <a:cubicBezTo>
                  <a:pt x="5696489" y="1402912"/>
                  <a:pt x="5862883" y="1194408"/>
                  <a:pt x="5785948" y="1241562"/>
                </a:cubicBezTo>
                <a:cubicBezTo>
                  <a:pt x="5461626" y="1440340"/>
                  <a:pt x="5165372" y="1682725"/>
                  <a:pt x="4871548" y="1924314"/>
                </a:cubicBezTo>
                <a:cubicBezTo>
                  <a:pt x="4250498" y="2434955"/>
                  <a:pt x="3647149" y="2966841"/>
                  <a:pt x="3042748" y="3497082"/>
                </a:cubicBezTo>
                <a:cubicBezTo>
                  <a:pt x="2984383" y="3548286"/>
                  <a:pt x="2824213" y="3717002"/>
                  <a:pt x="2884252" y="3667770"/>
                </a:cubicBezTo>
                <a:cubicBezTo>
                  <a:pt x="3770633" y="2940937"/>
                  <a:pt x="4304122" y="2355781"/>
                  <a:pt x="5188540" y="1485402"/>
                </a:cubicBezTo>
                <a:cubicBezTo>
                  <a:pt x="5233244" y="1391930"/>
                  <a:pt x="5399868" y="1135898"/>
                  <a:pt x="5322652" y="1204986"/>
                </a:cubicBezTo>
                <a:cubicBezTo>
                  <a:pt x="5122152" y="1384381"/>
                  <a:pt x="3993724" y="2784856"/>
                  <a:pt x="3993724" y="2911866"/>
                </a:cubicBezTo>
                <a:cubicBezTo>
                  <a:pt x="3993724" y="3239919"/>
                  <a:pt x="4484849" y="2476722"/>
                  <a:pt x="4725244" y="2253498"/>
                </a:cubicBezTo>
                <a:cubicBezTo>
                  <a:pt x="4769418" y="2212479"/>
                  <a:pt x="4061889" y="2773722"/>
                  <a:pt x="4298524" y="2765562"/>
                </a:cubicBezTo>
                <a:cubicBezTo>
                  <a:pt x="4646504" y="2753563"/>
                  <a:pt x="5328268" y="1936517"/>
                  <a:pt x="5468956" y="1790202"/>
                </a:cubicBezTo>
                <a:cubicBezTo>
                  <a:pt x="5575185" y="1152830"/>
                  <a:pt x="5500427" y="1681891"/>
                  <a:pt x="4335100" y="2997210"/>
                </a:cubicBezTo>
                <a:cubicBezTo>
                  <a:pt x="4304372" y="3031893"/>
                  <a:pt x="4213573" y="3135884"/>
                  <a:pt x="4249756" y="3106938"/>
                </a:cubicBezTo>
                <a:cubicBezTo>
                  <a:pt x="4467987" y="2932353"/>
                  <a:pt x="4660162" y="2725981"/>
                  <a:pt x="4883740" y="2558298"/>
                </a:cubicBezTo>
                <a:cubicBezTo>
                  <a:pt x="4930629" y="2523131"/>
                  <a:pt x="4820271" y="2656908"/>
                  <a:pt x="4786204" y="2704602"/>
                </a:cubicBezTo>
                <a:cubicBezTo>
                  <a:pt x="4725244" y="2789946"/>
                  <a:pt x="4507238" y="3002672"/>
                  <a:pt x="4603324" y="2960634"/>
                </a:cubicBezTo>
                <a:cubicBezTo>
                  <a:pt x="4821509" y="2865178"/>
                  <a:pt x="5007949" y="2702313"/>
                  <a:pt x="5176348" y="2533914"/>
                </a:cubicBezTo>
                <a:cubicBezTo>
                  <a:pt x="6111309" y="1598953"/>
                  <a:pt x="5959858" y="1699533"/>
                  <a:pt x="5651836" y="1875546"/>
                </a:cubicBezTo>
                <a:cubicBezTo>
                  <a:pt x="5383612" y="2192538"/>
                  <a:pt x="5110607" y="2505546"/>
                  <a:pt x="4847164" y="2826522"/>
                </a:cubicBezTo>
                <a:cubicBezTo>
                  <a:pt x="4540456" y="3200212"/>
                  <a:pt x="4462562" y="3210755"/>
                  <a:pt x="4664284" y="3143514"/>
                </a:cubicBezTo>
                <a:cubicBezTo>
                  <a:pt x="4924380" y="2944378"/>
                  <a:pt x="5209256" y="2773991"/>
                  <a:pt x="5444572" y="2546106"/>
                </a:cubicBezTo>
                <a:cubicBezTo>
                  <a:pt x="5599328" y="2396237"/>
                  <a:pt x="5953682" y="1850947"/>
                  <a:pt x="5822524" y="2021850"/>
                </a:cubicBezTo>
                <a:cubicBezTo>
                  <a:pt x="5557284" y="2367466"/>
                  <a:pt x="5237071" y="2680692"/>
                  <a:pt x="5042236" y="3070362"/>
                </a:cubicBezTo>
                <a:cubicBezTo>
                  <a:pt x="5009724" y="3135386"/>
                  <a:pt x="4877201" y="3292434"/>
                  <a:pt x="4944700" y="3265434"/>
                </a:cubicBezTo>
                <a:cubicBezTo>
                  <a:pt x="5162379" y="3178362"/>
                  <a:pt x="5320220" y="2980138"/>
                  <a:pt x="5529916" y="2875290"/>
                </a:cubicBezTo>
                <a:cubicBezTo>
                  <a:pt x="5575462" y="2852517"/>
                  <a:pt x="5408809" y="3026529"/>
                  <a:pt x="5456764" y="3009402"/>
                </a:cubicBezTo>
                <a:lnTo>
                  <a:pt x="5798140" y="2887482"/>
                </a:lnTo>
                <a:cubicBezTo>
                  <a:pt x="6209890" y="2475732"/>
                  <a:pt x="5998315" y="2665467"/>
                  <a:pt x="5737180" y="3045978"/>
                </a:cubicBezTo>
                <a:cubicBezTo>
                  <a:pt x="5686694" y="3119544"/>
                  <a:pt x="5528830" y="3327118"/>
                  <a:pt x="5603068" y="3277626"/>
                </a:cubicBezTo>
                <a:cubicBezTo>
                  <a:pt x="5699780" y="3213151"/>
                  <a:pt x="5741244" y="3090682"/>
                  <a:pt x="5810332" y="2997210"/>
                </a:cubicBezTo>
                <a:cubicBezTo>
                  <a:pt x="5971739" y="2553340"/>
                  <a:pt x="5713099" y="3303071"/>
                  <a:pt x="5664028" y="3131322"/>
                </a:cubicBezTo>
                <a:cubicBezTo>
                  <a:pt x="5628075" y="3005486"/>
                  <a:pt x="5960269" y="2740827"/>
                  <a:pt x="5834716" y="2777754"/>
                </a:cubicBezTo>
                <a:lnTo>
                  <a:pt x="5420188" y="2899674"/>
                </a:lnTo>
                <a:cubicBezTo>
                  <a:pt x="5265756" y="3025658"/>
                  <a:pt x="5155060" y="3256394"/>
                  <a:pt x="4956892" y="3277626"/>
                </a:cubicBezTo>
                <a:cubicBezTo>
                  <a:pt x="4836748" y="3290499"/>
                  <a:pt x="5028048" y="3045901"/>
                  <a:pt x="5078812" y="2936250"/>
                </a:cubicBezTo>
                <a:cubicBezTo>
                  <a:pt x="5383636" y="2277830"/>
                  <a:pt x="5190665" y="2832340"/>
                  <a:pt x="5298268" y="2509530"/>
                </a:cubicBezTo>
              </a:path>
            </a:pathLst>
          </a:custGeom>
          <a:noFill/>
          <a:ln w="2159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Explorando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factores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externos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1FF0FFBE-1F6A-4BBB-B9CD-1B0D6DE6B71B}"/>
              </a:ext>
            </a:extLst>
          </p:cNvPr>
          <p:cNvSpPr/>
          <p:nvPr/>
        </p:nvSpPr>
        <p:spPr>
          <a:xfrm>
            <a:off x="260648" y="2090967"/>
            <a:ext cx="6336704" cy="149388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¿Podrías mencionar 3 cosas sobre las </a:t>
            </a:r>
            <a:r>
              <a:rPr lang="es-ES_tradnl" sz="2400" b="1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organizaciones</a:t>
            </a:r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 que conforman tu contexto de rendimiento que crees que son las más relevantes (en tu caso)? </a:t>
            </a:r>
            <a:endParaRPr lang="es-ES_tradnl" sz="2400" dirty="0">
              <a:latin typeface="Century"/>
              <a:cs typeface="Century"/>
            </a:endParaRPr>
          </a:p>
        </p:txBody>
      </p:sp>
      <p:sp>
        <p:nvSpPr>
          <p:cNvPr id="8" name="Google Shape;114;p14">
            <a:extLst>
              <a:ext uri="{FF2B5EF4-FFF2-40B4-BE49-F238E27FC236}">
                <a16:creationId xmlns:a16="http://schemas.microsoft.com/office/drawing/2014/main" id="{5B1391B4-8004-41F6-9967-76B996E41781}"/>
              </a:ext>
            </a:extLst>
          </p:cNvPr>
          <p:cNvSpPr/>
          <p:nvPr/>
        </p:nvSpPr>
        <p:spPr>
          <a:xfrm>
            <a:off x="260648" y="7257256"/>
            <a:ext cx="6336704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Podrías mencionar clubes, federaciones, asociaciones profesionales, gobiernos, comités olímpicos, academias, escuelas y universidades, finanzas, servicios de salud, cultura deportiva, religión, medios de comunicación, país ...</a:t>
            </a:r>
          </a:p>
        </p:txBody>
      </p:sp>
      <p:pic>
        <p:nvPicPr>
          <p:cNvPr id="9" name="Google Shape;169;p15" descr="Libros">
            <a:extLst>
              <a:ext uri="{FF2B5EF4-FFF2-40B4-BE49-F238E27FC236}">
                <a16:creationId xmlns:a16="http://schemas.microsoft.com/office/drawing/2014/main" id="{F4A8D2F3-3855-424B-B39B-846123BDBB8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757" y="420994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0;p15" descr="Maletín">
            <a:extLst>
              <a:ext uri="{FF2B5EF4-FFF2-40B4-BE49-F238E27FC236}">
                <a16:creationId xmlns:a16="http://schemas.microsoft.com/office/drawing/2014/main" id="{EEAC7AF6-AFE8-464C-A531-86185EEC23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5845" y="610468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1;p15" descr="Edificio">
            <a:extLst>
              <a:ext uri="{FF2B5EF4-FFF2-40B4-BE49-F238E27FC236}">
                <a16:creationId xmlns:a16="http://schemas.microsoft.com/office/drawing/2014/main" id="{A26B2BB3-9B25-4880-A02B-223DA446276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5759" y="592549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2;p15" descr="Euro">
            <a:extLst>
              <a:ext uri="{FF2B5EF4-FFF2-40B4-BE49-F238E27FC236}">
                <a16:creationId xmlns:a16="http://schemas.microsoft.com/office/drawing/2014/main" id="{03B76EE0-63B2-4D4C-B745-93FF7034C26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872" y="582377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73;p15" descr="Templo griego">
            <a:extLst>
              <a:ext uri="{FF2B5EF4-FFF2-40B4-BE49-F238E27FC236}">
                <a16:creationId xmlns:a16="http://schemas.microsoft.com/office/drawing/2014/main" id="{A65F3FE1-FC4C-43B2-B0CC-B5023D04754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0267" y="514484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4;p15" descr="Grupo de personas">
            <a:extLst>
              <a:ext uri="{FF2B5EF4-FFF2-40B4-BE49-F238E27FC236}">
                <a16:creationId xmlns:a16="http://schemas.microsoft.com/office/drawing/2014/main" id="{D03987C3-7AEF-4FF2-BCFF-027C7ABBB21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56017" y="375274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5;p15" descr="Hospital">
            <a:extLst>
              <a:ext uri="{FF2B5EF4-FFF2-40B4-BE49-F238E27FC236}">
                <a16:creationId xmlns:a16="http://schemas.microsoft.com/office/drawing/2014/main" id="{95BD0437-A416-4BA3-9176-405AA7B45F6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7053" y="354707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6;p15" descr="Internet">
            <a:extLst>
              <a:ext uri="{FF2B5EF4-FFF2-40B4-BE49-F238E27FC236}">
                <a16:creationId xmlns:a16="http://schemas.microsoft.com/office/drawing/2014/main" id="{719BFBB8-5AE9-4CEF-9209-45B1949C104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59761" y="484551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7;p15" descr="Marketing">
            <a:extLst>
              <a:ext uri="{FF2B5EF4-FFF2-40B4-BE49-F238E27FC236}">
                <a16:creationId xmlns:a16="http://schemas.microsoft.com/office/drawing/2014/main" id="{4FAE559B-9647-40A1-9518-52219966B1A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14431" y="369958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78;p15" descr="Profesor">
            <a:extLst>
              <a:ext uri="{FF2B5EF4-FFF2-40B4-BE49-F238E27FC236}">
                <a16:creationId xmlns:a16="http://schemas.microsoft.com/office/drawing/2014/main" id="{37733732-406A-46CD-9C04-B57FA7BC5B02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34191" y="474340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79;p15" descr="Radio">
            <a:extLst>
              <a:ext uri="{FF2B5EF4-FFF2-40B4-BE49-F238E27FC236}">
                <a16:creationId xmlns:a16="http://schemas.microsoft.com/office/drawing/2014/main" id="{E7D95E7B-AA39-4A0F-AE33-33200A5BF11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9491" y="612808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80;p15" descr="Estetoscopio">
            <a:extLst>
              <a:ext uri="{FF2B5EF4-FFF2-40B4-BE49-F238E27FC236}">
                <a16:creationId xmlns:a16="http://schemas.microsoft.com/office/drawing/2014/main" id="{BF5DC082-E99B-42C9-A7E7-CA06CCD8A71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6790" y="477842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05;p13">
            <a:extLst>
              <a:ext uri="{FF2B5EF4-FFF2-40B4-BE49-F238E27FC236}">
                <a16:creationId xmlns:a16="http://schemas.microsoft.com/office/drawing/2014/main" id="{72E0939C-027A-41F4-B4D0-C25A90EE7C6E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4D2946-D689-4824-826F-AF50760221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6632" y="186504"/>
            <a:ext cx="1444579" cy="18861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0CF2E1-79A7-4855-824D-CDBE8E190419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64DDBB-90BD-48E0-BAAC-93BA94F9F6AE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D5D36C-9285-432F-BED7-8CC111E392BA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70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52ABA2B-7F4A-4A1D-B86F-C2245ABC78FA}"/>
              </a:ext>
            </a:extLst>
          </p:cNvPr>
          <p:cNvSpPr/>
          <p:nvPr/>
        </p:nvSpPr>
        <p:spPr>
          <a:xfrm>
            <a:off x="382581" y="3557832"/>
            <a:ext cx="6029810" cy="3676670"/>
          </a:xfrm>
          <a:custGeom>
            <a:avLst/>
            <a:gdLst>
              <a:gd name="connsiteX0" fmla="*/ 592156 w 6029810"/>
              <a:gd name="connsiteY0" fmla="*/ 900186 h 3676670"/>
              <a:gd name="connsiteX1" fmla="*/ 519004 w 6029810"/>
              <a:gd name="connsiteY1" fmla="*/ 997722 h 3676670"/>
              <a:gd name="connsiteX2" fmla="*/ 482428 w 6029810"/>
              <a:gd name="connsiteY2" fmla="*/ 1058682 h 3676670"/>
              <a:gd name="connsiteX3" fmla="*/ 579964 w 6029810"/>
              <a:gd name="connsiteY3" fmla="*/ 997722 h 3676670"/>
              <a:gd name="connsiteX4" fmla="*/ 896956 w 6029810"/>
              <a:gd name="connsiteY4" fmla="*/ 729498 h 3676670"/>
              <a:gd name="connsiteX5" fmla="*/ 1055452 w 6029810"/>
              <a:gd name="connsiteY5" fmla="*/ 546618 h 3676670"/>
              <a:gd name="connsiteX6" fmla="*/ 1116412 w 6029810"/>
              <a:gd name="connsiteY6" fmla="*/ 473466 h 3676670"/>
              <a:gd name="connsiteX7" fmla="*/ 1140796 w 6029810"/>
              <a:gd name="connsiteY7" fmla="*/ 436890 h 3676670"/>
              <a:gd name="connsiteX8" fmla="*/ 909148 w 6029810"/>
              <a:gd name="connsiteY8" fmla="*/ 668538 h 3676670"/>
              <a:gd name="connsiteX9" fmla="*/ 628732 w 6029810"/>
              <a:gd name="connsiteY9" fmla="*/ 1131834 h 3676670"/>
              <a:gd name="connsiteX10" fmla="*/ 592156 w 6029810"/>
              <a:gd name="connsiteY10" fmla="*/ 1278138 h 3676670"/>
              <a:gd name="connsiteX11" fmla="*/ 1433404 w 6029810"/>
              <a:gd name="connsiteY11" fmla="*/ 510042 h 3676670"/>
              <a:gd name="connsiteX12" fmla="*/ 1628476 w 6029810"/>
              <a:gd name="connsiteY12" fmla="*/ 351546 h 3676670"/>
              <a:gd name="connsiteX13" fmla="*/ 1445596 w 6029810"/>
              <a:gd name="connsiteY13" fmla="*/ 473466 h 3676670"/>
              <a:gd name="connsiteX14" fmla="*/ 799420 w 6029810"/>
              <a:gd name="connsiteY14" fmla="*/ 1229370 h 3676670"/>
              <a:gd name="connsiteX15" fmla="*/ 628732 w 6029810"/>
              <a:gd name="connsiteY15" fmla="*/ 1485402 h 3676670"/>
              <a:gd name="connsiteX16" fmla="*/ 592156 w 6029810"/>
              <a:gd name="connsiteY16" fmla="*/ 1570746 h 3676670"/>
              <a:gd name="connsiteX17" fmla="*/ 1604092 w 6029810"/>
              <a:gd name="connsiteY17" fmla="*/ 753882 h 3676670"/>
              <a:gd name="connsiteX18" fmla="*/ 1774780 w 6029810"/>
              <a:gd name="connsiteY18" fmla="*/ 571002 h 3676670"/>
              <a:gd name="connsiteX19" fmla="*/ 1860124 w 6029810"/>
              <a:gd name="connsiteY19" fmla="*/ 485658 h 3676670"/>
              <a:gd name="connsiteX20" fmla="*/ 1640668 w 6029810"/>
              <a:gd name="connsiteY20" fmla="*/ 656346 h 3676670"/>
              <a:gd name="connsiteX21" fmla="*/ 775036 w 6029810"/>
              <a:gd name="connsiteY21" fmla="*/ 1643898 h 3676670"/>
              <a:gd name="connsiteX22" fmla="*/ 628732 w 6029810"/>
              <a:gd name="connsiteY22" fmla="*/ 1863354 h 3676670"/>
              <a:gd name="connsiteX23" fmla="*/ 592156 w 6029810"/>
              <a:gd name="connsiteY23" fmla="*/ 1887738 h 3676670"/>
              <a:gd name="connsiteX24" fmla="*/ 1786972 w 6029810"/>
              <a:gd name="connsiteY24" fmla="*/ 863610 h 3676670"/>
              <a:gd name="connsiteX25" fmla="*/ 2079580 w 6029810"/>
              <a:gd name="connsiteY25" fmla="*/ 558810 h 3676670"/>
              <a:gd name="connsiteX26" fmla="*/ 2140540 w 6029810"/>
              <a:gd name="connsiteY26" fmla="*/ 473466 h 3676670"/>
              <a:gd name="connsiteX27" fmla="*/ 2116156 w 6029810"/>
              <a:gd name="connsiteY27" fmla="*/ 522234 h 3676670"/>
              <a:gd name="connsiteX28" fmla="*/ 1116412 w 6029810"/>
              <a:gd name="connsiteY28" fmla="*/ 1534170 h 3676670"/>
              <a:gd name="connsiteX29" fmla="*/ 665308 w 6029810"/>
              <a:gd name="connsiteY29" fmla="*/ 1997466 h 3676670"/>
              <a:gd name="connsiteX30" fmla="*/ 506812 w 6029810"/>
              <a:gd name="connsiteY30" fmla="*/ 2168154 h 3676670"/>
              <a:gd name="connsiteX31" fmla="*/ 1933276 w 6029810"/>
              <a:gd name="connsiteY31" fmla="*/ 961146 h 3676670"/>
              <a:gd name="connsiteX32" fmla="*/ 2311228 w 6029810"/>
              <a:gd name="connsiteY32" fmla="*/ 595386 h 3676670"/>
              <a:gd name="connsiteX33" fmla="*/ 2457532 w 6029810"/>
              <a:gd name="connsiteY33" fmla="*/ 436890 h 3676670"/>
              <a:gd name="connsiteX34" fmla="*/ 2286844 w 6029810"/>
              <a:gd name="connsiteY34" fmla="*/ 656346 h 3676670"/>
              <a:gd name="connsiteX35" fmla="*/ 994492 w 6029810"/>
              <a:gd name="connsiteY35" fmla="*/ 2058426 h 3676670"/>
              <a:gd name="connsiteX36" fmla="*/ 592156 w 6029810"/>
              <a:gd name="connsiteY36" fmla="*/ 2460762 h 3676670"/>
              <a:gd name="connsiteX37" fmla="*/ 433660 w 6029810"/>
              <a:gd name="connsiteY37" fmla="*/ 2619258 h 3676670"/>
              <a:gd name="connsiteX38" fmla="*/ 2274652 w 6029810"/>
              <a:gd name="connsiteY38" fmla="*/ 1046490 h 3676670"/>
              <a:gd name="connsiteX39" fmla="*/ 2713564 w 6029810"/>
              <a:gd name="connsiteY39" fmla="*/ 705114 h 3676670"/>
              <a:gd name="connsiteX40" fmla="*/ 2847676 w 6029810"/>
              <a:gd name="connsiteY40" fmla="*/ 558810 h 3676670"/>
              <a:gd name="connsiteX41" fmla="*/ 2445340 w 6029810"/>
              <a:gd name="connsiteY41" fmla="*/ 851418 h 3676670"/>
              <a:gd name="connsiteX42" fmla="*/ 470236 w 6029810"/>
              <a:gd name="connsiteY42" fmla="*/ 2814330 h 3676670"/>
              <a:gd name="connsiteX43" fmla="*/ 80092 w 6029810"/>
              <a:gd name="connsiteY43" fmla="*/ 3216666 h 3676670"/>
              <a:gd name="connsiteX44" fmla="*/ 6940 w 6029810"/>
              <a:gd name="connsiteY44" fmla="*/ 3314202 h 3676670"/>
              <a:gd name="connsiteX45" fmla="*/ 1579708 w 6029810"/>
              <a:gd name="connsiteY45" fmla="*/ 1912122 h 3676670"/>
              <a:gd name="connsiteX46" fmla="*/ 2225884 w 6029810"/>
              <a:gd name="connsiteY46" fmla="*/ 1326906 h 3676670"/>
              <a:gd name="connsiteX47" fmla="*/ 2603836 w 6029810"/>
              <a:gd name="connsiteY47" fmla="*/ 997722 h 3676670"/>
              <a:gd name="connsiteX48" fmla="*/ 2701372 w 6029810"/>
              <a:gd name="connsiteY48" fmla="*/ 900186 h 3676670"/>
              <a:gd name="connsiteX49" fmla="*/ 628732 w 6029810"/>
              <a:gd name="connsiteY49" fmla="*/ 3241050 h 3676670"/>
              <a:gd name="connsiteX50" fmla="*/ 519004 w 6029810"/>
              <a:gd name="connsiteY50" fmla="*/ 3387354 h 3676670"/>
              <a:gd name="connsiteX51" fmla="*/ 2164924 w 6029810"/>
              <a:gd name="connsiteY51" fmla="*/ 1668282 h 3676670"/>
              <a:gd name="connsiteX52" fmla="*/ 2603836 w 6029810"/>
              <a:gd name="connsiteY52" fmla="*/ 1192794 h 3676670"/>
              <a:gd name="connsiteX53" fmla="*/ 2774524 w 6029810"/>
              <a:gd name="connsiteY53" fmla="*/ 973338 h 3676670"/>
              <a:gd name="connsiteX54" fmla="*/ 2896444 w 6029810"/>
              <a:gd name="connsiteY54" fmla="*/ 827034 h 3676670"/>
              <a:gd name="connsiteX55" fmla="*/ 1982044 w 6029810"/>
              <a:gd name="connsiteY55" fmla="*/ 1936506 h 3676670"/>
              <a:gd name="connsiteX56" fmla="*/ 433660 w 6029810"/>
              <a:gd name="connsiteY56" fmla="*/ 3521466 h 3676670"/>
              <a:gd name="connsiteX57" fmla="*/ 1055452 w 6029810"/>
              <a:gd name="connsiteY57" fmla="*/ 2948442 h 3676670"/>
              <a:gd name="connsiteX58" fmla="*/ 3189052 w 6029810"/>
              <a:gd name="connsiteY58" fmla="*/ 1363482 h 3676670"/>
              <a:gd name="connsiteX59" fmla="*/ 3871804 w 6029810"/>
              <a:gd name="connsiteY59" fmla="*/ 827034 h 3676670"/>
              <a:gd name="connsiteX60" fmla="*/ 3835228 w 6029810"/>
              <a:gd name="connsiteY60" fmla="*/ 851418 h 3676670"/>
              <a:gd name="connsiteX61" fmla="*/ 1213948 w 6029810"/>
              <a:gd name="connsiteY61" fmla="*/ 3021594 h 3676670"/>
              <a:gd name="connsiteX62" fmla="*/ 1140796 w 6029810"/>
              <a:gd name="connsiteY62" fmla="*/ 3106938 h 3676670"/>
              <a:gd name="connsiteX63" fmla="*/ 2347804 w 6029810"/>
              <a:gd name="connsiteY63" fmla="*/ 1851162 h 3676670"/>
              <a:gd name="connsiteX64" fmla="*/ 2859868 w 6029810"/>
              <a:gd name="connsiteY64" fmla="*/ 1290330 h 3676670"/>
              <a:gd name="connsiteX65" fmla="*/ 1092028 w 6029810"/>
              <a:gd name="connsiteY65" fmla="*/ 2802138 h 3676670"/>
              <a:gd name="connsiteX66" fmla="*/ 470236 w 6029810"/>
              <a:gd name="connsiteY66" fmla="*/ 3436122 h 3676670"/>
              <a:gd name="connsiteX67" fmla="*/ 2055196 w 6029810"/>
              <a:gd name="connsiteY67" fmla="*/ 2741178 h 3676670"/>
              <a:gd name="connsiteX68" fmla="*/ 4261948 w 6029810"/>
              <a:gd name="connsiteY68" fmla="*/ 1144026 h 3676670"/>
              <a:gd name="connsiteX69" fmla="*/ 4213180 w 6029810"/>
              <a:gd name="connsiteY69" fmla="*/ 1192794 h 3676670"/>
              <a:gd name="connsiteX70" fmla="*/ 1543132 w 6029810"/>
              <a:gd name="connsiteY70" fmla="*/ 2911866 h 3676670"/>
              <a:gd name="connsiteX71" fmla="*/ 2274652 w 6029810"/>
              <a:gd name="connsiteY71" fmla="*/ 2131578 h 3676670"/>
              <a:gd name="connsiteX72" fmla="*/ 3286588 w 6029810"/>
              <a:gd name="connsiteY72" fmla="*/ 1229370 h 3676670"/>
              <a:gd name="connsiteX73" fmla="*/ 3457276 w 6029810"/>
              <a:gd name="connsiteY73" fmla="*/ 1022106 h 3676670"/>
              <a:gd name="connsiteX74" fmla="*/ 1530940 w 6029810"/>
              <a:gd name="connsiteY74" fmla="*/ 2631450 h 3676670"/>
              <a:gd name="connsiteX75" fmla="*/ 2920828 w 6029810"/>
              <a:gd name="connsiteY75" fmla="*/ 1899930 h 3676670"/>
              <a:gd name="connsiteX76" fmla="*/ 4554556 w 6029810"/>
              <a:gd name="connsiteY76" fmla="*/ 802650 h 3676670"/>
              <a:gd name="connsiteX77" fmla="*/ 4713052 w 6029810"/>
              <a:gd name="connsiteY77" fmla="*/ 571002 h 3676670"/>
              <a:gd name="connsiteX78" fmla="*/ 1726012 w 6029810"/>
              <a:gd name="connsiteY78" fmla="*/ 3143514 h 3676670"/>
              <a:gd name="connsiteX79" fmla="*/ 1701628 w 6029810"/>
              <a:gd name="connsiteY79" fmla="*/ 3180090 h 3676670"/>
              <a:gd name="connsiteX80" fmla="*/ 2116156 w 6029810"/>
              <a:gd name="connsiteY80" fmla="*/ 2863098 h 3676670"/>
              <a:gd name="connsiteX81" fmla="*/ 3579196 w 6029810"/>
              <a:gd name="connsiteY81" fmla="*/ 1436634 h 3676670"/>
              <a:gd name="connsiteX82" fmla="*/ 3506044 w 6029810"/>
              <a:gd name="connsiteY82" fmla="*/ 1497594 h 3676670"/>
              <a:gd name="connsiteX83" fmla="*/ 2701372 w 6029810"/>
              <a:gd name="connsiteY83" fmla="*/ 2326650 h 3676670"/>
              <a:gd name="connsiteX84" fmla="*/ 2591644 w 6029810"/>
              <a:gd name="connsiteY84" fmla="*/ 2497338 h 3676670"/>
              <a:gd name="connsiteX85" fmla="*/ 3506044 w 6029810"/>
              <a:gd name="connsiteY85" fmla="*/ 1802394 h 3676670"/>
              <a:gd name="connsiteX86" fmla="*/ 3542620 w 6029810"/>
              <a:gd name="connsiteY86" fmla="*/ 1753626 h 3676670"/>
              <a:gd name="connsiteX87" fmla="*/ 2445340 w 6029810"/>
              <a:gd name="connsiteY87" fmla="*/ 2850906 h 3676670"/>
              <a:gd name="connsiteX88" fmla="*/ 2396572 w 6029810"/>
              <a:gd name="connsiteY88" fmla="*/ 2899674 h 3676670"/>
              <a:gd name="connsiteX89" fmla="*/ 4420444 w 6029810"/>
              <a:gd name="connsiteY89" fmla="*/ 1485402 h 3676670"/>
              <a:gd name="connsiteX90" fmla="*/ 3737692 w 6029810"/>
              <a:gd name="connsiteY90" fmla="*/ 2095002 h 3676670"/>
              <a:gd name="connsiteX91" fmla="*/ 2420956 w 6029810"/>
              <a:gd name="connsiteY91" fmla="*/ 3253242 h 3676670"/>
              <a:gd name="connsiteX92" fmla="*/ 4420444 w 6029810"/>
              <a:gd name="connsiteY92" fmla="*/ 1582938 h 3676670"/>
              <a:gd name="connsiteX93" fmla="*/ 4627708 w 6029810"/>
              <a:gd name="connsiteY93" fmla="*/ 1278138 h 3676670"/>
              <a:gd name="connsiteX94" fmla="*/ 2969596 w 6029810"/>
              <a:gd name="connsiteY94" fmla="*/ 2887482 h 3676670"/>
              <a:gd name="connsiteX95" fmla="*/ 4944700 w 6029810"/>
              <a:gd name="connsiteY95" fmla="*/ 1107450 h 3676670"/>
              <a:gd name="connsiteX96" fmla="*/ 3798652 w 6029810"/>
              <a:gd name="connsiteY96" fmla="*/ 2326650 h 3676670"/>
              <a:gd name="connsiteX97" fmla="*/ 3676732 w 6029810"/>
              <a:gd name="connsiteY97" fmla="*/ 2533914 h 3676670"/>
              <a:gd name="connsiteX98" fmla="*/ 5249500 w 6029810"/>
              <a:gd name="connsiteY98" fmla="*/ 814842 h 3676670"/>
              <a:gd name="connsiteX99" fmla="*/ 4005916 w 6029810"/>
              <a:gd name="connsiteY99" fmla="*/ 2229114 h 3676670"/>
              <a:gd name="connsiteX100" fmla="*/ 3969340 w 6029810"/>
              <a:gd name="connsiteY100" fmla="*/ 2302266 h 3676670"/>
              <a:gd name="connsiteX101" fmla="*/ 5237308 w 6029810"/>
              <a:gd name="connsiteY101" fmla="*/ 863610 h 3676670"/>
              <a:gd name="connsiteX102" fmla="*/ 5310460 w 6029810"/>
              <a:gd name="connsiteY102" fmla="*/ 802650 h 3676670"/>
              <a:gd name="connsiteX103" fmla="*/ 4213180 w 6029810"/>
              <a:gd name="connsiteY103" fmla="*/ 2204730 h 3676670"/>
              <a:gd name="connsiteX104" fmla="*/ 3286588 w 6029810"/>
              <a:gd name="connsiteY104" fmla="*/ 3143514 h 3676670"/>
              <a:gd name="connsiteX105" fmla="*/ 4322908 w 6029810"/>
              <a:gd name="connsiteY105" fmla="*/ 2472954 h 3676670"/>
              <a:gd name="connsiteX106" fmla="*/ 5627452 w 6029810"/>
              <a:gd name="connsiteY106" fmla="*/ 1461018 h 3676670"/>
              <a:gd name="connsiteX107" fmla="*/ 5785948 w 6029810"/>
              <a:gd name="connsiteY107" fmla="*/ 1241562 h 3676670"/>
              <a:gd name="connsiteX108" fmla="*/ 4871548 w 6029810"/>
              <a:gd name="connsiteY108" fmla="*/ 1924314 h 3676670"/>
              <a:gd name="connsiteX109" fmla="*/ 3042748 w 6029810"/>
              <a:gd name="connsiteY109" fmla="*/ 3497082 h 3676670"/>
              <a:gd name="connsiteX110" fmla="*/ 2884252 w 6029810"/>
              <a:gd name="connsiteY110" fmla="*/ 3667770 h 3676670"/>
              <a:gd name="connsiteX111" fmla="*/ 5188540 w 6029810"/>
              <a:gd name="connsiteY111" fmla="*/ 1485402 h 3676670"/>
              <a:gd name="connsiteX112" fmla="*/ 5322652 w 6029810"/>
              <a:gd name="connsiteY112" fmla="*/ 1204986 h 3676670"/>
              <a:gd name="connsiteX113" fmla="*/ 3993724 w 6029810"/>
              <a:gd name="connsiteY113" fmla="*/ 2911866 h 3676670"/>
              <a:gd name="connsiteX114" fmla="*/ 4725244 w 6029810"/>
              <a:gd name="connsiteY114" fmla="*/ 2253498 h 3676670"/>
              <a:gd name="connsiteX115" fmla="*/ 4298524 w 6029810"/>
              <a:gd name="connsiteY115" fmla="*/ 2765562 h 3676670"/>
              <a:gd name="connsiteX116" fmla="*/ 5468956 w 6029810"/>
              <a:gd name="connsiteY116" fmla="*/ 1790202 h 3676670"/>
              <a:gd name="connsiteX117" fmla="*/ 4335100 w 6029810"/>
              <a:gd name="connsiteY117" fmla="*/ 2997210 h 3676670"/>
              <a:gd name="connsiteX118" fmla="*/ 4249756 w 6029810"/>
              <a:gd name="connsiteY118" fmla="*/ 3106938 h 3676670"/>
              <a:gd name="connsiteX119" fmla="*/ 4883740 w 6029810"/>
              <a:gd name="connsiteY119" fmla="*/ 2558298 h 3676670"/>
              <a:gd name="connsiteX120" fmla="*/ 4786204 w 6029810"/>
              <a:gd name="connsiteY120" fmla="*/ 2704602 h 3676670"/>
              <a:gd name="connsiteX121" fmla="*/ 4603324 w 6029810"/>
              <a:gd name="connsiteY121" fmla="*/ 2960634 h 3676670"/>
              <a:gd name="connsiteX122" fmla="*/ 5176348 w 6029810"/>
              <a:gd name="connsiteY122" fmla="*/ 2533914 h 3676670"/>
              <a:gd name="connsiteX123" fmla="*/ 5651836 w 6029810"/>
              <a:gd name="connsiteY123" fmla="*/ 1875546 h 3676670"/>
              <a:gd name="connsiteX124" fmla="*/ 4847164 w 6029810"/>
              <a:gd name="connsiteY124" fmla="*/ 2826522 h 3676670"/>
              <a:gd name="connsiteX125" fmla="*/ 4664284 w 6029810"/>
              <a:gd name="connsiteY125" fmla="*/ 3143514 h 3676670"/>
              <a:gd name="connsiteX126" fmla="*/ 5444572 w 6029810"/>
              <a:gd name="connsiteY126" fmla="*/ 2546106 h 3676670"/>
              <a:gd name="connsiteX127" fmla="*/ 5822524 w 6029810"/>
              <a:gd name="connsiteY127" fmla="*/ 2021850 h 3676670"/>
              <a:gd name="connsiteX128" fmla="*/ 5042236 w 6029810"/>
              <a:gd name="connsiteY128" fmla="*/ 3070362 h 3676670"/>
              <a:gd name="connsiteX129" fmla="*/ 4944700 w 6029810"/>
              <a:gd name="connsiteY129" fmla="*/ 3265434 h 3676670"/>
              <a:gd name="connsiteX130" fmla="*/ 5529916 w 6029810"/>
              <a:gd name="connsiteY130" fmla="*/ 2875290 h 3676670"/>
              <a:gd name="connsiteX131" fmla="*/ 5456764 w 6029810"/>
              <a:gd name="connsiteY131" fmla="*/ 3009402 h 3676670"/>
              <a:gd name="connsiteX132" fmla="*/ 5798140 w 6029810"/>
              <a:gd name="connsiteY132" fmla="*/ 2887482 h 3676670"/>
              <a:gd name="connsiteX133" fmla="*/ 5737180 w 6029810"/>
              <a:gd name="connsiteY133" fmla="*/ 3045978 h 3676670"/>
              <a:gd name="connsiteX134" fmla="*/ 5603068 w 6029810"/>
              <a:gd name="connsiteY134" fmla="*/ 3277626 h 3676670"/>
              <a:gd name="connsiteX135" fmla="*/ 5810332 w 6029810"/>
              <a:gd name="connsiteY135" fmla="*/ 2997210 h 3676670"/>
              <a:gd name="connsiteX136" fmla="*/ 5664028 w 6029810"/>
              <a:gd name="connsiteY136" fmla="*/ 3131322 h 3676670"/>
              <a:gd name="connsiteX137" fmla="*/ 5834716 w 6029810"/>
              <a:gd name="connsiteY137" fmla="*/ 2777754 h 3676670"/>
              <a:gd name="connsiteX138" fmla="*/ 5420188 w 6029810"/>
              <a:gd name="connsiteY138" fmla="*/ 2899674 h 3676670"/>
              <a:gd name="connsiteX139" fmla="*/ 4956892 w 6029810"/>
              <a:gd name="connsiteY139" fmla="*/ 3277626 h 3676670"/>
              <a:gd name="connsiteX140" fmla="*/ 5078812 w 6029810"/>
              <a:gd name="connsiteY140" fmla="*/ 2936250 h 3676670"/>
              <a:gd name="connsiteX141" fmla="*/ 5298268 w 6029810"/>
              <a:gd name="connsiteY141" fmla="*/ 2509530 h 367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29810" h="3676670">
                <a:moveTo>
                  <a:pt x="592156" y="900186"/>
                </a:moveTo>
                <a:cubicBezTo>
                  <a:pt x="553931" y="947967"/>
                  <a:pt x="546732" y="953358"/>
                  <a:pt x="519004" y="997722"/>
                </a:cubicBezTo>
                <a:cubicBezTo>
                  <a:pt x="506445" y="1017817"/>
                  <a:pt x="458731" y="1058682"/>
                  <a:pt x="482428" y="1058682"/>
                </a:cubicBezTo>
                <a:cubicBezTo>
                  <a:pt x="520768" y="1058682"/>
                  <a:pt x="549940" y="1021565"/>
                  <a:pt x="579964" y="997722"/>
                </a:cubicBezTo>
                <a:cubicBezTo>
                  <a:pt x="688358" y="911644"/>
                  <a:pt x="809306" y="836625"/>
                  <a:pt x="896956" y="729498"/>
                </a:cubicBezTo>
                <a:cubicBezTo>
                  <a:pt x="1246386" y="302417"/>
                  <a:pt x="876231" y="745753"/>
                  <a:pt x="1055452" y="546618"/>
                </a:cubicBezTo>
                <a:cubicBezTo>
                  <a:pt x="1076686" y="523025"/>
                  <a:pt x="1096925" y="498521"/>
                  <a:pt x="1116412" y="473466"/>
                </a:cubicBezTo>
                <a:cubicBezTo>
                  <a:pt x="1125408" y="461900"/>
                  <a:pt x="1151466" y="426847"/>
                  <a:pt x="1140796" y="436890"/>
                </a:cubicBezTo>
                <a:cubicBezTo>
                  <a:pt x="1061277" y="511732"/>
                  <a:pt x="979488" y="585010"/>
                  <a:pt x="909148" y="668538"/>
                </a:cubicBezTo>
                <a:cubicBezTo>
                  <a:pt x="781290" y="820369"/>
                  <a:pt x="719699" y="958996"/>
                  <a:pt x="628732" y="1131834"/>
                </a:cubicBezTo>
                <a:cubicBezTo>
                  <a:pt x="616540" y="1180602"/>
                  <a:pt x="549632" y="1304946"/>
                  <a:pt x="592156" y="1278138"/>
                </a:cubicBezTo>
                <a:cubicBezTo>
                  <a:pt x="1201915" y="893725"/>
                  <a:pt x="1052281" y="880578"/>
                  <a:pt x="1433404" y="510042"/>
                </a:cubicBezTo>
                <a:cubicBezTo>
                  <a:pt x="1493475" y="451640"/>
                  <a:pt x="1698186" y="305072"/>
                  <a:pt x="1628476" y="351546"/>
                </a:cubicBezTo>
                <a:cubicBezTo>
                  <a:pt x="1567516" y="392186"/>
                  <a:pt x="1501755" y="426414"/>
                  <a:pt x="1445596" y="473466"/>
                </a:cubicBezTo>
                <a:cubicBezTo>
                  <a:pt x="1144278" y="725922"/>
                  <a:pt x="1052479" y="880710"/>
                  <a:pt x="799420" y="1229370"/>
                </a:cubicBezTo>
                <a:cubicBezTo>
                  <a:pt x="739170" y="1312381"/>
                  <a:pt x="681964" y="1397726"/>
                  <a:pt x="628732" y="1485402"/>
                </a:cubicBezTo>
                <a:cubicBezTo>
                  <a:pt x="612669" y="1511858"/>
                  <a:pt x="566624" y="1588240"/>
                  <a:pt x="592156" y="1570746"/>
                </a:cubicBezTo>
                <a:cubicBezTo>
                  <a:pt x="956696" y="1320968"/>
                  <a:pt x="1281033" y="1048436"/>
                  <a:pt x="1604092" y="753882"/>
                </a:cubicBezTo>
                <a:cubicBezTo>
                  <a:pt x="1730590" y="638546"/>
                  <a:pt x="1669694" y="684171"/>
                  <a:pt x="1774780" y="571002"/>
                </a:cubicBezTo>
                <a:cubicBezTo>
                  <a:pt x="1802156" y="541521"/>
                  <a:pt x="1831676" y="514106"/>
                  <a:pt x="1860124" y="485658"/>
                </a:cubicBezTo>
                <a:cubicBezTo>
                  <a:pt x="1903785" y="354675"/>
                  <a:pt x="1892342" y="409166"/>
                  <a:pt x="1640668" y="656346"/>
                </a:cubicBezTo>
                <a:cubicBezTo>
                  <a:pt x="1207958" y="1081329"/>
                  <a:pt x="1143610" y="1155136"/>
                  <a:pt x="775036" y="1643898"/>
                </a:cubicBezTo>
                <a:cubicBezTo>
                  <a:pt x="722101" y="1714094"/>
                  <a:pt x="681483" y="1793020"/>
                  <a:pt x="628732" y="1863354"/>
                </a:cubicBezTo>
                <a:cubicBezTo>
                  <a:pt x="619940" y="1875076"/>
                  <a:pt x="581064" y="1897312"/>
                  <a:pt x="592156" y="1887738"/>
                </a:cubicBezTo>
                <a:cubicBezTo>
                  <a:pt x="989245" y="1544987"/>
                  <a:pt x="1423701" y="1242017"/>
                  <a:pt x="1786972" y="863610"/>
                </a:cubicBezTo>
                <a:cubicBezTo>
                  <a:pt x="1884508" y="762010"/>
                  <a:pt x="1997719" y="673416"/>
                  <a:pt x="2079580" y="558810"/>
                </a:cubicBezTo>
                <a:cubicBezTo>
                  <a:pt x="2099900" y="530362"/>
                  <a:pt x="2115820" y="498186"/>
                  <a:pt x="2140540" y="473466"/>
                </a:cubicBezTo>
                <a:cubicBezTo>
                  <a:pt x="2153391" y="460615"/>
                  <a:pt x="2128780" y="509159"/>
                  <a:pt x="2116156" y="522234"/>
                </a:cubicBezTo>
                <a:cubicBezTo>
                  <a:pt x="1786803" y="863350"/>
                  <a:pt x="1448893" y="1196102"/>
                  <a:pt x="1116412" y="1534170"/>
                </a:cubicBezTo>
                <a:cubicBezTo>
                  <a:pt x="965274" y="1687848"/>
                  <a:pt x="814704" y="1842094"/>
                  <a:pt x="665308" y="1997466"/>
                </a:cubicBezTo>
                <a:cubicBezTo>
                  <a:pt x="611493" y="2053433"/>
                  <a:pt x="447541" y="2218307"/>
                  <a:pt x="506812" y="2168154"/>
                </a:cubicBezTo>
                <a:cubicBezTo>
                  <a:pt x="982300" y="1765818"/>
                  <a:pt x="1485683" y="1394301"/>
                  <a:pt x="1933276" y="961146"/>
                </a:cubicBezTo>
                <a:cubicBezTo>
                  <a:pt x="2059260" y="839226"/>
                  <a:pt x="2187259" y="719355"/>
                  <a:pt x="2311228" y="595386"/>
                </a:cubicBezTo>
                <a:cubicBezTo>
                  <a:pt x="2362069" y="544545"/>
                  <a:pt x="2484235" y="370133"/>
                  <a:pt x="2457532" y="436890"/>
                </a:cubicBezTo>
                <a:cubicBezTo>
                  <a:pt x="2423114" y="522935"/>
                  <a:pt x="2349653" y="588204"/>
                  <a:pt x="2286844" y="656346"/>
                </a:cubicBezTo>
                <a:cubicBezTo>
                  <a:pt x="1856060" y="1123706"/>
                  <a:pt x="1429628" y="1595115"/>
                  <a:pt x="994492" y="2058426"/>
                </a:cubicBezTo>
                <a:cubicBezTo>
                  <a:pt x="864649" y="2196676"/>
                  <a:pt x="726268" y="2326650"/>
                  <a:pt x="592156" y="2460762"/>
                </a:cubicBezTo>
                <a:cubicBezTo>
                  <a:pt x="539324" y="2513594"/>
                  <a:pt x="384362" y="2675402"/>
                  <a:pt x="433660" y="2619258"/>
                </a:cubicBezTo>
                <a:cubicBezTo>
                  <a:pt x="1265665" y="1671696"/>
                  <a:pt x="683726" y="2268659"/>
                  <a:pt x="2274652" y="1046490"/>
                </a:cubicBezTo>
                <a:cubicBezTo>
                  <a:pt x="2421635" y="933576"/>
                  <a:pt x="2588321" y="841743"/>
                  <a:pt x="2713564" y="705114"/>
                </a:cubicBezTo>
                <a:cubicBezTo>
                  <a:pt x="2758268" y="656346"/>
                  <a:pt x="2905755" y="527131"/>
                  <a:pt x="2847676" y="558810"/>
                </a:cubicBezTo>
                <a:cubicBezTo>
                  <a:pt x="2702095" y="638218"/>
                  <a:pt x="2565643" y="737284"/>
                  <a:pt x="2445340" y="851418"/>
                </a:cubicBezTo>
                <a:cubicBezTo>
                  <a:pt x="1771962" y="1490264"/>
                  <a:pt x="1126575" y="2157991"/>
                  <a:pt x="470236" y="2814330"/>
                </a:cubicBezTo>
                <a:cubicBezTo>
                  <a:pt x="338140" y="2946426"/>
                  <a:pt x="192179" y="3067217"/>
                  <a:pt x="80092" y="3216666"/>
                </a:cubicBezTo>
                <a:cubicBezTo>
                  <a:pt x="55708" y="3249178"/>
                  <a:pt x="-23722" y="3340875"/>
                  <a:pt x="6940" y="3314202"/>
                </a:cubicBezTo>
                <a:cubicBezTo>
                  <a:pt x="536831" y="2853240"/>
                  <a:pt x="1056527" y="2380685"/>
                  <a:pt x="1579708" y="1912122"/>
                </a:cubicBezTo>
                <a:cubicBezTo>
                  <a:pt x="1796180" y="1718249"/>
                  <a:pt x="2009117" y="1520448"/>
                  <a:pt x="2225884" y="1326906"/>
                </a:cubicBezTo>
                <a:cubicBezTo>
                  <a:pt x="2350507" y="1215635"/>
                  <a:pt x="2485700" y="1115858"/>
                  <a:pt x="2603836" y="997722"/>
                </a:cubicBezTo>
                <a:cubicBezTo>
                  <a:pt x="2636348" y="965210"/>
                  <a:pt x="2731755" y="865676"/>
                  <a:pt x="2701372" y="900186"/>
                </a:cubicBezTo>
                <a:cubicBezTo>
                  <a:pt x="2012679" y="1682405"/>
                  <a:pt x="1254047" y="2407296"/>
                  <a:pt x="628732" y="3241050"/>
                </a:cubicBezTo>
                <a:cubicBezTo>
                  <a:pt x="592156" y="3289818"/>
                  <a:pt x="475899" y="3430459"/>
                  <a:pt x="519004" y="3387354"/>
                </a:cubicBezTo>
                <a:cubicBezTo>
                  <a:pt x="2034046" y="1872312"/>
                  <a:pt x="1316164" y="2576605"/>
                  <a:pt x="2164924" y="1668282"/>
                </a:cubicBezTo>
                <a:cubicBezTo>
                  <a:pt x="2392065" y="1425201"/>
                  <a:pt x="2428320" y="1408814"/>
                  <a:pt x="2603836" y="1192794"/>
                </a:cubicBezTo>
                <a:cubicBezTo>
                  <a:pt x="2662275" y="1120869"/>
                  <a:pt x="2716631" y="1045704"/>
                  <a:pt x="2774524" y="973338"/>
                </a:cubicBezTo>
                <a:cubicBezTo>
                  <a:pt x="2814181" y="923767"/>
                  <a:pt x="2949264" y="791821"/>
                  <a:pt x="2896444" y="827034"/>
                </a:cubicBezTo>
                <a:cubicBezTo>
                  <a:pt x="2462525" y="1116313"/>
                  <a:pt x="3194332" y="623194"/>
                  <a:pt x="1982044" y="1936506"/>
                </a:cubicBezTo>
                <a:cubicBezTo>
                  <a:pt x="555373" y="3482066"/>
                  <a:pt x="-337407" y="3829893"/>
                  <a:pt x="433660" y="3521466"/>
                </a:cubicBezTo>
                <a:cubicBezTo>
                  <a:pt x="640924" y="3330458"/>
                  <a:pt x="833552" y="3122231"/>
                  <a:pt x="1055452" y="2948442"/>
                </a:cubicBezTo>
                <a:cubicBezTo>
                  <a:pt x="1752956" y="2402167"/>
                  <a:pt x="2478678" y="1892912"/>
                  <a:pt x="3189052" y="1363482"/>
                </a:cubicBezTo>
                <a:cubicBezTo>
                  <a:pt x="3495571" y="1135039"/>
                  <a:pt x="3616408" y="1050505"/>
                  <a:pt x="3871804" y="827034"/>
                </a:cubicBezTo>
                <a:cubicBezTo>
                  <a:pt x="3882831" y="817385"/>
                  <a:pt x="3846527" y="842088"/>
                  <a:pt x="3835228" y="851418"/>
                </a:cubicBezTo>
                <a:cubicBezTo>
                  <a:pt x="2960515" y="1573658"/>
                  <a:pt x="1952174" y="2160330"/>
                  <a:pt x="1213948" y="3021594"/>
                </a:cubicBezTo>
                <a:cubicBezTo>
                  <a:pt x="1189564" y="3050042"/>
                  <a:pt x="1114726" y="3133849"/>
                  <a:pt x="1140796" y="3106938"/>
                </a:cubicBezTo>
                <a:lnTo>
                  <a:pt x="2347804" y="1851162"/>
                </a:lnTo>
                <a:cubicBezTo>
                  <a:pt x="2521800" y="1667293"/>
                  <a:pt x="2859868" y="1290330"/>
                  <a:pt x="2859868" y="1290330"/>
                </a:cubicBezTo>
                <a:cubicBezTo>
                  <a:pt x="3215115" y="366689"/>
                  <a:pt x="2993015" y="1014642"/>
                  <a:pt x="1092028" y="2802138"/>
                </a:cubicBezTo>
                <a:cubicBezTo>
                  <a:pt x="876384" y="3004908"/>
                  <a:pt x="174824" y="3454819"/>
                  <a:pt x="470236" y="3436122"/>
                </a:cubicBezTo>
                <a:cubicBezTo>
                  <a:pt x="1045957" y="3399684"/>
                  <a:pt x="1545362" y="3011090"/>
                  <a:pt x="2055196" y="2741178"/>
                </a:cubicBezTo>
                <a:cubicBezTo>
                  <a:pt x="3665028" y="1888914"/>
                  <a:pt x="3452351" y="2069280"/>
                  <a:pt x="4261948" y="1144026"/>
                </a:cubicBezTo>
                <a:cubicBezTo>
                  <a:pt x="4277087" y="1126725"/>
                  <a:pt x="4232453" y="1180262"/>
                  <a:pt x="4213180" y="1192794"/>
                </a:cubicBezTo>
                <a:cubicBezTo>
                  <a:pt x="3325754" y="1769820"/>
                  <a:pt x="819160" y="3684103"/>
                  <a:pt x="1543132" y="2911866"/>
                </a:cubicBezTo>
                <a:cubicBezTo>
                  <a:pt x="1786972" y="2651770"/>
                  <a:pt x="2018108" y="2379152"/>
                  <a:pt x="2274652" y="2131578"/>
                </a:cubicBezTo>
                <a:cubicBezTo>
                  <a:pt x="2599834" y="1817766"/>
                  <a:pt x="2957010" y="1538562"/>
                  <a:pt x="3286588" y="1229370"/>
                </a:cubicBezTo>
                <a:cubicBezTo>
                  <a:pt x="3351861" y="1168135"/>
                  <a:pt x="3527718" y="966895"/>
                  <a:pt x="3457276" y="1022106"/>
                </a:cubicBezTo>
                <a:cubicBezTo>
                  <a:pt x="1330657" y="2688916"/>
                  <a:pt x="658508" y="2849558"/>
                  <a:pt x="1530940" y="2631450"/>
                </a:cubicBezTo>
                <a:cubicBezTo>
                  <a:pt x="1994236" y="2387610"/>
                  <a:pt x="2472850" y="2170885"/>
                  <a:pt x="2920828" y="1899930"/>
                </a:cubicBezTo>
                <a:cubicBezTo>
                  <a:pt x="3482146" y="1560423"/>
                  <a:pt x="4027609" y="1193380"/>
                  <a:pt x="4554556" y="802650"/>
                </a:cubicBezTo>
                <a:cubicBezTo>
                  <a:pt x="4629710" y="746924"/>
                  <a:pt x="4785130" y="511351"/>
                  <a:pt x="4713052" y="571002"/>
                </a:cubicBezTo>
                <a:cubicBezTo>
                  <a:pt x="3700726" y="1408789"/>
                  <a:pt x="2454908" y="2050170"/>
                  <a:pt x="1726012" y="3143514"/>
                </a:cubicBezTo>
                <a:cubicBezTo>
                  <a:pt x="1717884" y="3155706"/>
                  <a:pt x="1689730" y="3188642"/>
                  <a:pt x="1701628" y="3180090"/>
                </a:cubicBezTo>
                <a:cubicBezTo>
                  <a:pt x="1842875" y="3078568"/>
                  <a:pt x="1984740" y="2977060"/>
                  <a:pt x="2116156" y="2863098"/>
                </a:cubicBezTo>
                <a:cubicBezTo>
                  <a:pt x="2801821" y="2268497"/>
                  <a:pt x="3127640" y="2046234"/>
                  <a:pt x="3579196" y="1436634"/>
                </a:cubicBezTo>
                <a:cubicBezTo>
                  <a:pt x="3598089" y="1411128"/>
                  <a:pt x="3528333" y="1474996"/>
                  <a:pt x="3506044" y="1497594"/>
                </a:cubicBezTo>
                <a:cubicBezTo>
                  <a:pt x="3235610" y="1771784"/>
                  <a:pt x="2961291" y="2042472"/>
                  <a:pt x="2701372" y="2326650"/>
                </a:cubicBezTo>
                <a:cubicBezTo>
                  <a:pt x="2655722" y="2376560"/>
                  <a:pt x="2534972" y="2534261"/>
                  <a:pt x="2591644" y="2497338"/>
                </a:cubicBezTo>
                <a:cubicBezTo>
                  <a:pt x="2912409" y="2288355"/>
                  <a:pt x="3204477" y="2038235"/>
                  <a:pt x="3506044" y="1802394"/>
                </a:cubicBezTo>
                <a:cubicBezTo>
                  <a:pt x="3522050" y="1789876"/>
                  <a:pt x="3557071" y="1739341"/>
                  <a:pt x="3542620" y="1753626"/>
                </a:cubicBezTo>
                <a:cubicBezTo>
                  <a:pt x="3174752" y="2117266"/>
                  <a:pt x="2811100" y="2485146"/>
                  <a:pt x="2445340" y="2850906"/>
                </a:cubicBezTo>
                <a:cubicBezTo>
                  <a:pt x="2429084" y="2867162"/>
                  <a:pt x="2377728" y="2912842"/>
                  <a:pt x="2396572" y="2899674"/>
                </a:cubicBezTo>
                <a:cubicBezTo>
                  <a:pt x="3071196" y="2428250"/>
                  <a:pt x="5034364" y="937259"/>
                  <a:pt x="4420444" y="1485402"/>
                </a:cubicBezTo>
                <a:lnTo>
                  <a:pt x="3737692" y="2095002"/>
                </a:lnTo>
                <a:cubicBezTo>
                  <a:pt x="3299762" y="2482196"/>
                  <a:pt x="1972339" y="3628001"/>
                  <a:pt x="2420956" y="3253242"/>
                </a:cubicBezTo>
                <a:cubicBezTo>
                  <a:pt x="3087452" y="2696474"/>
                  <a:pt x="3932105" y="2301083"/>
                  <a:pt x="4420444" y="1582938"/>
                </a:cubicBezTo>
                <a:cubicBezTo>
                  <a:pt x="4489532" y="1481338"/>
                  <a:pt x="4719071" y="1195988"/>
                  <a:pt x="4627708" y="1278138"/>
                </a:cubicBezTo>
                <a:cubicBezTo>
                  <a:pt x="4054959" y="1793130"/>
                  <a:pt x="2377065" y="3379584"/>
                  <a:pt x="2969596" y="2887482"/>
                </a:cubicBezTo>
                <a:cubicBezTo>
                  <a:pt x="4131261" y="1922709"/>
                  <a:pt x="3462020" y="2503761"/>
                  <a:pt x="4944700" y="1107450"/>
                </a:cubicBezTo>
                <a:cubicBezTo>
                  <a:pt x="5367160" y="227325"/>
                  <a:pt x="5235226" y="568085"/>
                  <a:pt x="3798652" y="2326650"/>
                </a:cubicBezTo>
                <a:cubicBezTo>
                  <a:pt x="3747943" y="2388725"/>
                  <a:pt x="3612943" y="2582449"/>
                  <a:pt x="3676732" y="2533914"/>
                </a:cubicBezTo>
                <a:cubicBezTo>
                  <a:pt x="4327021" y="2039129"/>
                  <a:pt x="4727775" y="1450918"/>
                  <a:pt x="5249500" y="814842"/>
                </a:cubicBezTo>
                <a:cubicBezTo>
                  <a:pt x="5393855" y="165243"/>
                  <a:pt x="5710272" y="-1179599"/>
                  <a:pt x="4005916" y="2229114"/>
                </a:cubicBezTo>
                <a:cubicBezTo>
                  <a:pt x="3993724" y="2253498"/>
                  <a:pt x="3951083" y="2322512"/>
                  <a:pt x="3969340" y="2302266"/>
                </a:cubicBezTo>
                <a:cubicBezTo>
                  <a:pt x="4397427" y="1827556"/>
                  <a:pt x="4746242" y="1272832"/>
                  <a:pt x="5237308" y="863610"/>
                </a:cubicBezTo>
                <a:cubicBezTo>
                  <a:pt x="5261692" y="843290"/>
                  <a:pt x="5329724" y="777423"/>
                  <a:pt x="5310460" y="802650"/>
                </a:cubicBezTo>
                <a:cubicBezTo>
                  <a:pt x="4950275" y="1274320"/>
                  <a:pt x="4601327" y="1755789"/>
                  <a:pt x="4213180" y="2204730"/>
                </a:cubicBezTo>
                <a:cubicBezTo>
                  <a:pt x="3925614" y="2537336"/>
                  <a:pt x="3120110" y="2736567"/>
                  <a:pt x="3286588" y="3143514"/>
                </a:cubicBezTo>
                <a:cubicBezTo>
                  <a:pt x="3442376" y="3524329"/>
                  <a:pt x="3988805" y="2713090"/>
                  <a:pt x="4322908" y="2472954"/>
                </a:cubicBezTo>
                <a:cubicBezTo>
                  <a:pt x="4769791" y="2151757"/>
                  <a:pt x="5206401" y="1815402"/>
                  <a:pt x="5627452" y="1461018"/>
                </a:cubicBezTo>
                <a:cubicBezTo>
                  <a:pt x="5696489" y="1402912"/>
                  <a:pt x="5862883" y="1194408"/>
                  <a:pt x="5785948" y="1241562"/>
                </a:cubicBezTo>
                <a:cubicBezTo>
                  <a:pt x="5461626" y="1440340"/>
                  <a:pt x="5165372" y="1682725"/>
                  <a:pt x="4871548" y="1924314"/>
                </a:cubicBezTo>
                <a:cubicBezTo>
                  <a:pt x="4250498" y="2434955"/>
                  <a:pt x="3647149" y="2966841"/>
                  <a:pt x="3042748" y="3497082"/>
                </a:cubicBezTo>
                <a:cubicBezTo>
                  <a:pt x="2984383" y="3548286"/>
                  <a:pt x="2824213" y="3717002"/>
                  <a:pt x="2884252" y="3667770"/>
                </a:cubicBezTo>
                <a:cubicBezTo>
                  <a:pt x="3770633" y="2940937"/>
                  <a:pt x="4304122" y="2355781"/>
                  <a:pt x="5188540" y="1485402"/>
                </a:cubicBezTo>
                <a:cubicBezTo>
                  <a:pt x="5233244" y="1391930"/>
                  <a:pt x="5399868" y="1135898"/>
                  <a:pt x="5322652" y="1204986"/>
                </a:cubicBezTo>
                <a:cubicBezTo>
                  <a:pt x="5122152" y="1384381"/>
                  <a:pt x="3993724" y="2784856"/>
                  <a:pt x="3993724" y="2911866"/>
                </a:cubicBezTo>
                <a:cubicBezTo>
                  <a:pt x="3993724" y="3239919"/>
                  <a:pt x="4484849" y="2476722"/>
                  <a:pt x="4725244" y="2253498"/>
                </a:cubicBezTo>
                <a:cubicBezTo>
                  <a:pt x="4769418" y="2212479"/>
                  <a:pt x="4061889" y="2773722"/>
                  <a:pt x="4298524" y="2765562"/>
                </a:cubicBezTo>
                <a:cubicBezTo>
                  <a:pt x="4646504" y="2753563"/>
                  <a:pt x="5328268" y="1936517"/>
                  <a:pt x="5468956" y="1790202"/>
                </a:cubicBezTo>
                <a:cubicBezTo>
                  <a:pt x="5575185" y="1152830"/>
                  <a:pt x="5500427" y="1681891"/>
                  <a:pt x="4335100" y="2997210"/>
                </a:cubicBezTo>
                <a:cubicBezTo>
                  <a:pt x="4304372" y="3031893"/>
                  <a:pt x="4213573" y="3135884"/>
                  <a:pt x="4249756" y="3106938"/>
                </a:cubicBezTo>
                <a:cubicBezTo>
                  <a:pt x="4467987" y="2932353"/>
                  <a:pt x="4660162" y="2725981"/>
                  <a:pt x="4883740" y="2558298"/>
                </a:cubicBezTo>
                <a:cubicBezTo>
                  <a:pt x="4930629" y="2523131"/>
                  <a:pt x="4820271" y="2656908"/>
                  <a:pt x="4786204" y="2704602"/>
                </a:cubicBezTo>
                <a:cubicBezTo>
                  <a:pt x="4725244" y="2789946"/>
                  <a:pt x="4507238" y="3002672"/>
                  <a:pt x="4603324" y="2960634"/>
                </a:cubicBezTo>
                <a:cubicBezTo>
                  <a:pt x="4821509" y="2865178"/>
                  <a:pt x="5007949" y="2702313"/>
                  <a:pt x="5176348" y="2533914"/>
                </a:cubicBezTo>
                <a:cubicBezTo>
                  <a:pt x="6111309" y="1598953"/>
                  <a:pt x="5959858" y="1699533"/>
                  <a:pt x="5651836" y="1875546"/>
                </a:cubicBezTo>
                <a:cubicBezTo>
                  <a:pt x="5383612" y="2192538"/>
                  <a:pt x="5110607" y="2505546"/>
                  <a:pt x="4847164" y="2826522"/>
                </a:cubicBezTo>
                <a:cubicBezTo>
                  <a:pt x="4540456" y="3200212"/>
                  <a:pt x="4462562" y="3210755"/>
                  <a:pt x="4664284" y="3143514"/>
                </a:cubicBezTo>
                <a:cubicBezTo>
                  <a:pt x="4924380" y="2944378"/>
                  <a:pt x="5209256" y="2773991"/>
                  <a:pt x="5444572" y="2546106"/>
                </a:cubicBezTo>
                <a:cubicBezTo>
                  <a:pt x="5599328" y="2396237"/>
                  <a:pt x="5953682" y="1850947"/>
                  <a:pt x="5822524" y="2021850"/>
                </a:cubicBezTo>
                <a:cubicBezTo>
                  <a:pt x="5557284" y="2367466"/>
                  <a:pt x="5237071" y="2680692"/>
                  <a:pt x="5042236" y="3070362"/>
                </a:cubicBezTo>
                <a:cubicBezTo>
                  <a:pt x="5009724" y="3135386"/>
                  <a:pt x="4877201" y="3292434"/>
                  <a:pt x="4944700" y="3265434"/>
                </a:cubicBezTo>
                <a:cubicBezTo>
                  <a:pt x="5162379" y="3178362"/>
                  <a:pt x="5320220" y="2980138"/>
                  <a:pt x="5529916" y="2875290"/>
                </a:cubicBezTo>
                <a:cubicBezTo>
                  <a:pt x="5575462" y="2852517"/>
                  <a:pt x="5408809" y="3026529"/>
                  <a:pt x="5456764" y="3009402"/>
                </a:cubicBezTo>
                <a:lnTo>
                  <a:pt x="5798140" y="2887482"/>
                </a:lnTo>
                <a:cubicBezTo>
                  <a:pt x="6209890" y="2475732"/>
                  <a:pt x="5998315" y="2665467"/>
                  <a:pt x="5737180" y="3045978"/>
                </a:cubicBezTo>
                <a:cubicBezTo>
                  <a:pt x="5686694" y="3119544"/>
                  <a:pt x="5528830" y="3327118"/>
                  <a:pt x="5603068" y="3277626"/>
                </a:cubicBezTo>
                <a:cubicBezTo>
                  <a:pt x="5699780" y="3213151"/>
                  <a:pt x="5741244" y="3090682"/>
                  <a:pt x="5810332" y="2997210"/>
                </a:cubicBezTo>
                <a:cubicBezTo>
                  <a:pt x="5971739" y="2553340"/>
                  <a:pt x="5713099" y="3303071"/>
                  <a:pt x="5664028" y="3131322"/>
                </a:cubicBezTo>
                <a:cubicBezTo>
                  <a:pt x="5628075" y="3005486"/>
                  <a:pt x="5960269" y="2740827"/>
                  <a:pt x="5834716" y="2777754"/>
                </a:cubicBezTo>
                <a:lnTo>
                  <a:pt x="5420188" y="2899674"/>
                </a:lnTo>
                <a:cubicBezTo>
                  <a:pt x="5265756" y="3025658"/>
                  <a:pt x="5155060" y="3256394"/>
                  <a:pt x="4956892" y="3277626"/>
                </a:cubicBezTo>
                <a:cubicBezTo>
                  <a:pt x="4836748" y="3290499"/>
                  <a:pt x="5028048" y="3045901"/>
                  <a:pt x="5078812" y="2936250"/>
                </a:cubicBezTo>
                <a:cubicBezTo>
                  <a:pt x="5383636" y="2277830"/>
                  <a:pt x="5190665" y="2832340"/>
                  <a:pt x="5298268" y="2509530"/>
                </a:cubicBezTo>
              </a:path>
            </a:pathLst>
          </a:custGeom>
          <a:noFill/>
          <a:ln w="2159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Explorando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factores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externos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D26597E6-0589-467B-B8C8-6447BAC53F67}"/>
              </a:ext>
            </a:extLst>
          </p:cNvPr>
          <p:cNvSpPr/>
          <p:nvPr/>
        </p:nvSpPr>
        <p:spPr>
          <a:xfrm>
            <a:off x="260648" y="2090967"/>
            <a:ext cx="6336704" cy="149388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¿Podrías mencionar 3 cosas sobre las </a:t>
            </a:r>
            <a:r>
              <a:rPr lang="es-ES_tradnl" sz="2400" b="1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personas o grupos de personas</a:t>
            </a:r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 relacionadas con tu contexto de rendimiento que crees que son las más relevantes (en tu caso)? </a:t>
            </a:r>
            <a:endParaRPr lang="es-ES_tradnl" sz="2400" dirty="0">
              <a:latin typeface="Century"/>
              <a:cs typeface="Century"/>
            </a:endParaRPr>
          </a:p>
        </p:txBody>
      </p:sp>
      <p:sp>
        <p:nvSpPr>
          <p:cNvPr id="8" name="Google Shape;114;p14">
            <a:extLst>
              <a:ext uri="{FF2B5EF4-FFF2-40B4-BE49-F238E27FC236}">
                <a16:creationId xmlns:a16="http://schemas.microsoft.com/office/drawing/2014/main" id="{6194FD36-2F9B-4024-B6AC-FA1C43502963}"/>
              </a:ext>
            </a:extLst>
          </p:cNvPr>
          <p:cNvSpPr/>
          <p:nvPr/>
        </p:nvSpPr>
        <p:spPr>
          <a:xfrm>
            <a:off x="260648" y="7245442"/>
            <a:ext cx="6336704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Podrías mencionar familiares, parejas, hijos/as, amigos/as, compañeros/as de equipo, compañeros/as de entrenamiento, entrenadores/as, mentores, gerentes, agentes, ídolos,… incluso personas que has perdido o que ya no ves.</a:t>
            </a:r>
            <a:endParaRPr lang="en-GB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Google Shape;212;p16" descr="Bebé">
            <a:extLst>
              <a:ext uri="{FF2B5EF4-FFF2-40B4-BE49-F238E27FC236}">
                <a16:creationId xmlns:a16="http://schemas.microsoft.com/office/drawing/2014/main" id="{CC9D79C1-7E0E-4270-A428-7CB4591F95F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8137" y="382539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3;p16" descr="Baile">
            <a:extLst>
              <a:ext uri="{FF2B5EF4-FFF2-40B4-BE49-F238E27FC236}">
                <a16:creationId xmlns:a16="http://schemas.microsoft.com/office/drawing/2014/main" id="{C2B453C9-5784-45CE-BAC4-AB8F062548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5902" y="505329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14;p16" descr="Familia con dos niños">
            <a:extLst>
              <a:ext uri="{FF2B5EF4-FFF2-40B4-BE49-F238E27FC236}">
                <a16:creationId xmlns:a16="http://schemas.microsoft.com/office/drawing/2014/main" id="{6844FA5C-7FA4-4602-9786-B1306BF54B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0915" y="370830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15;p16" descr="Grupo">
            <a:extLst>
              <a:ext uri="{FF2B5EF4-FFF2-40B4-BE49-F238E27FC236}">
                <a16:creationId xmlns:a16="http://schemas.microsoft.com/office/drawing/2014/main" id="{64E1BFF4-682E-4648-AE23-2EDEA53F37F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9204" y="542858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16;p16" descr="Mujer con bastón">
            <a:extLst>
              <a:ext uri="{FF2B5EF4-FFF2-40B4-BE49-F238E27FC236}">
                <a16:creationId xmlns:a16="http://schemas.microsoft.com/office/drawing/2014/main" id="{50DE4A7C-91DF-49C5-9ECC-E9490D38912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0349" y="447890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17;p16" descr="Hombre y mujer">
            <a:extLst>
              <a:ext uri="{FF2B5EF4-FFF2-40B4-BE49-F238E27FC236}">
                <a16:creationId xmlns:a16="http://schemas.microsoft.com/office/drawing/2014/main" id="{1C19E020-6853-434C-88BF-5EB97E27799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97054" y="5822792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18;p16" descr="Dos hombres">
            <a:extLst>
              <a:ext uri="{FF2B5EF4-FFF2-40B4-BE49-F238E27FC236}">
                <a16:creationId xmlns:a16="http://schemas.microsoft.com/office/drawing/2014/main" id="{E8DC4434-4BC7-4CE9-B54C-57C1518CF22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59000" y="6092792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19;p16" descr="Dos mujeres">
            <a:extLst>
              <a:ext uri="{FF2B5EF4-FFF2-40B4-BE49-F238E27FC236}">
                <a16:creationId xmlns:a16="http://schemas.microsoft.com/office/drawing/2014/main" id="{DED70D90-C103-42EB-9D7C-21E2BC3583C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97054" y="6362792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0;p16" descr="Círculos con flechas">
            <a:extLst>
              <a:ext uri="{FF2B5EF4-FFF2-40B4-BE49-F238E27FC236}">
                <a16:creationId xmlns:a16="http://schemas.microsoft.com/office/drawing/2014/main" id="{C87982BD-0E34-46D5-B43B-F019D941F91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5000" y="4329539"/>
            <a:ext cx="1728000" cy="17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5;p13">
            <a:extLst>
              <a:ext uri="{FF2B5EF4-FFF2-40B4-BE49-F238E27FC236}">
                <a16:creationId xmlns:a16="http://schemas.microsoft.com/office/drawing/2014/main" id="{42D765EB-2D88-4502-B5E3-E46C4CB0EC3C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1603117-9A31-48C5-8470-C7510C5D6B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32" y="186504"/>
            <a:ext cx="1444579" cy="18861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7B9DA5-1540-4522-AA45-AEC8F98A5EA0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B76934-B064-44E9-8C69-1939A82DA949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6D6674-82E9-4C93-8DE3-13526D7983B8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06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3465EF-4662-4B74-B3EA-A976B6D18C44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D1F35B-C779-4B4E-8FAA-566D03883174}"/>
              </a:ext>
            </a:extLst>
          </p:cNvPr>
          <p:cNvSpPr/>
          <p:nvPr/>
        </p:nvSpPr>
        <p:spPr>
          <a:xfrm>
            <a:off x="382581" y="3557832"/>
            <a:ext cx="6029810" cy="3676670"/>
          </a:xfrm>
          <a:custGeom>
            <a:avLst/>
            <a:gdLst>
              <a:gd name="connsiteX0" fmla="*/ 592156 w 6029810"/>
              <a:gd name="connsiteY0" fmla="*/ 900186 h 3676670"/>
              <a:gd name="connsiteX1" fmla="*/ 519004 w 6029810"/>
              <a:gd name="connsiteY1" fmla="*/ 997722 h 3676670"/>
              <a:gd name="connsiteX2" fmla="*/ 482428 w 6029810"/>
              <a:gd name="connsiteY2" fmla="*/ 1058682 h 3676670"/>
              <a:gd name="connsiteX3" fmla="*/ 579964 w 6029810"/>
              <a:gd name="connsiteY3" fmla="*/ 997722 h 3676670"/>
              <a:gd name="connsiteX4" fmla="*/ 896956 w 6029810"/>
              <a:gd name="connsiteY4" fmla="*/ 729498 h 3676670"/>
              <a:gd name="connsiteX5" fmla="*/ 1055452 w 6029810"/>
              <a:gd name="connsiteY5" fmla="*/ 546618 h 3676670"/>
              <a:gd name="connsiteX6" fmla="*/ 1116412 w 6029810"/>
              <a:gd name="connsiteY6" fmla="*/ 473466 h 3676670"/>
              <a:gd name="connsiteX7" fmla="*/ 1140796 w 6029810"/>
              <a:gd name="connsiteY7" fmla="*/ 436890 h 3676670"/>
              <a:gd name="connsiteX8" fmla="*/ 909148 w 6029810"/>
              <a:gd name="connsiteY8" fmla="*/ 668538 h 3676670"/>
              <a:gd name="connsiteX9" fmla="*/ 628732 w 6029810"/>
              <a:gd name="connsiteY9" fmla="*/ 1131834 h 3676670"/>
              <a:gd name="connsiteX10" fmla="*/ 592156 w 6029810"/>
              <a:gd name="connsiteY10" fmla="*/ 1278138 h 3676670"/>
              <a:gd name="connsiteX11" fmla="*/ 1433404 w 6029810"/>
              <a:gd name="connsiteY11" fmla="*/ 510042 h 3676670"/>
              <a:gd name="connsiteX12" fmla="*/ 1628476 w 6029810"/>
              <a:gd name="connsiteY12" fmla="*/ 351546 h 3676670"/>
              <a:gd name="connsiteX13" fmla="*/ 1445596 w 6029810"/>
              <a:gd name="connsiteY13" fmla="*/ 473466 h 3676670"/>
              <a:gd name="connsiteX14" fmla="*/ 799420 w 6029810"/>
              <a:gd name="connsiteY14" fmla="*/ 1229370 h 3676670"/>
              <a:gd name="connsiteX15" fmla="*/ 628732 w 6029810"/>
              <a:gd name="connsiteY15" fmla="*/ 1485402 h 3676670"/>
              <a:gd name="connsiteX16" fmla="*/ 592156 w 6029810"/>
              <a:gd name="connsiteY16" fmla="*/ 1570746 h 3676670"/>
              <a:gd name="connsiteX17" fmla="*/ 1604092 w 6029810"/>
              <a:gd name="connsiteY17" fmla="*/ 753882 h 3676670"/>
              <a:gd name="connsiteX18" fmla="*/ 1774780 w 6029810"/>
              <a:gd name="connsiteY18" fmla="*/ 571002 h 3676670"/>
              <a:gd name="connsiteX19" fmla="*/ 1860124 w 6029810"/>
              <a:gd name="connsiteY19" fmla="*/ 485658 h 3676670"/>
              <a:gd name="connsiteX20" fmla="*/ 1640668 w 6029810"/>
              <a:gd name="connsiteY20" fmla="*/ 656346 h 3676670"/>
              <a:gd name="connsiteX21" fmla="*/ 775036 w 6029810"/>
              <a:gd name="connsiteY21" fmla="*/ 1643898 h 3676670"/>
              <a:gd name="connsiteX22" fmla="*/ 628732 w 6029810"/>
              <a:gd name="connsiteY22" fmla="*/ 1863354 h 3676670"/>
              <a:gd name="connsiteX23" fmla="*/ 592156 w 6029810"/>
              <a:gd name="connsiteY23" fmla="*/ 1887738 h 3676670"/>
              <a:gd name="connsiteX24" fmla="*/ 1786972 w 6029810"/>
              <a:gd name="connsiteY24" fmla="*/ 863610 h 3676670"/>
              <a:gd name="connsiteX25" fmla="*/ 2079580 w 6029810"/>
              <a:gd name="connsiteY25" fmla="*/ 558810 h 3676670"/>
              <a:gd name="connsiteX26" fmla="*/ 2140540 w 6029810"/>
              <a:gd name="connsiteY26" fmla="*/ 473466 h 3676670"/>
              <a:gd name="connsiteX27" fmla="*/ 2116156 w 6029810"/>
              <a:gd name="connsiteY27" fmla="*/ 522234 h 3676670"/>
              <a:gd name="connsiteX28" fmla="*/ 1116412 w 6029810"/>
              <a:gd name="connsiteY28" fmla="*/ 1534170 h 3676670"/>
              <a:gd name="connsiteX29" fmla="*/ 665308 w 6029810"/>
              <a:gd name="connsiteY29" fmla="*/ 1997466 h 3676670"/>
              <a:gd name="connsiteX30" fmla="*/ 506812 w 6029810"/>
              <a:gd name="connsiteY30" fmla="*/ 2168154 h 3676670"/>
              <a:gd name="connsiteX31" fmla="*/ 1933276 w 6029810"/>
              <a:gd name="connsiteY31" fmla="*/ 961146 h 3676670"/>
              <a:gd name="connsiteX32" fmla="*/ 2311228 w 6029810"/>
              <a:gd name="connsiteY32" fmla="*/ 595386 h 3676670"/>
              <a:gd name="connsiteX33" fmla="*/ 2457532 w 6029810"/>
              <a:gd name="connsiteY33" fmla="*/ 436890 h 3676670"/>
              <a:gd name="connsiteX34" fmla="*/ 2286844 w 6029810"/>
              <a:gd name="connsiteY34" fmla="*/ 656346 h 3676670"/>
              <a:gd name="connsiteX35" fmla="*/ 994492 w 6029810"/>
              <a:gd name="connsiteY35" fmla="*/ 2058426 h 3676670"/>
              <a:gd name="connsiteX36" fmla="*/ 592156 w 6029810"/>
              <a:gd name="connsiteY36" fmla="*/ 2460762 h 3676670"/>
              <a:gd name="connsiteX37" fmla="*/ 433660 w 6029810"/>
              <a:gd name="connsiteY37" fmla="*/ 2619258 h 3676670"/>
              <a:gd name="connsiteX38" fmla="*/ 2274652 w 6029810"/>
              <a:gd name="connsiteY38" fmla="*/ 1046490 h 3676670"/>
              <a:gd name="connsiteX39" fmla="*/ 2713564 w 6029810"/>
              <a:gd name="connsiteY39" fmla="*/ 705114 h 3676670"/>
              <a:gd name="connsiteX40" fmla="*/ 2847676 w 6029810"/>
              <a:gd name="connsiteY40" fmla="*/ 558810 h 3676670"/>
              <a:gd name="connsiteX41" fmla="*/ 2445340 w 6029810"/>
              <a:gd name="connsiteY41" fmla="*/ 851418 h 3676670"/>
              <a:gd name="connsiteX42" fmla="*/ 470236 w 6029810"/>
              <a:gd name="connsiteY42" fmla="*/ 2814330 h 3676670"/>
              <a:gd name="connsiteX43" fmla="*/ 80092 w 6029810"/>
              <a:gd name="connsiteY43" fmla="*/ 3216666 h 3676670"/>
              <a:gd name="connsiteX44" fmla="*/ 6940 w 6029810"/>
              <a:gd name="connsiteY44" fmla="*/ 3314202 h 3676670"/>
              <a:gd name="connsiteX45" fmla="*/ 1579708 w 6029810"/>
              <a:gd name="connsiteY45" fmla="*/ 1912122 h 3676670"/>
              <a:gd name="connsiteX46" fmla="*/ 2225884 w 6029810"/>
              <a:gd name="connsiteY46" fmla="*/ 1326906 h 3676670"/>
              <a:gd name="connsiteX47" fmla="*/ 2603836 w 6029810"/>
              <a:gd name="connsiteY47" fmla="*/ 997722 h 3676670"/>
              <a:gd name="connsiteX48" fmla="*/ 2701372 w 6029810"/>
              <a:gd name="connsiteY48" fmla="*/ 900186 h 3676670"/>
              <a:gd name="connsiteX49" fmla="*/ 628732 w 6029810"/>
              <a:gd name="connsiteY49" fmla="*/ 3241050 h 3676670"/>
              <a:gd name="connsiteX50" fmla="*/ 519004 w 6029810"/>
              <a:gd name="connsiteY50" fmla="*/ 3387354 h 3676670"/>
              <a:gd name="connsiteX51" fmla="*/ 2164924 w 6029810"/>
              <a:gd name="connsiteY51" fmla="*/ 1668282 h 3676670"/>
              <a:gd name="connsiteX52" fmla="*/ 2603836 w 6029810"/>
              <a:gd name="connsiteY52" fmla="*/ 1192794 h 3676670"/>
              <a:gd name="connsiteX53" fmla="*/ 2774524 w 6029810"/>
              <a:gd name="connsiteY53" fmla="*/ 973338 h 3676670"/>
              <a:gd name="connsiteX54" fmla="*/ 2896444 w 6029810"/>
              <a:gd name="connsiteY54" fmla="*/ 827034 h 3676670"/>
              <a:gd name="connsiteX55" fmla="*/ 1982044 w 6029810"/>
              <a:gd name="connsiteY55" fmla="*/ 1936506 h 3676670"/>
              <a:gd name="connsiteX56" fmla="*/ 433660 w 6029810"/>
              <a:gd name="connsiteY56" fmla="*/ 3521466 h 3676670"/>
              <a:gd name="connsiteX57" fmla="*/ 1055452 w 6029810"/>
              <a:gd name="connsiteY57" fmla="*/ 2948442 h 3676670"/>
              <a:gd name="connsiteX58" fmla="*/ 3189052 w 6029810"/>
              <a:gd name="connsiteY58" fmla="*/ 1363482 h 3676670"/>
              <a:gd name="connsiteX59" fmla="*/ 3871804 w 6029810"/>
              <a:gd name="connsiteY59" fmla="*/ 827034 h 3676670"/>
              <a:gd name="connsiteX60" fmla="*/ 3835228 w 6029810"/>
              <a:gd name="connsiteY60" fmla="*/ 851418 h 3676670"/>
              <a:gd name="connsiteX61" fmla="*/ 1213948 w 6029810"/>
              <a:gd name="connsiteY61" fmla="*/ 3021594 h 3676670"/>
              <a:gd name="connsiteX62" fmla="*/ 1140796 w 6029810"/>
              <a:gd name="connsiteY62" fmla="*/ 3106938 h 3676670"/>
              <a:gd name="connsiteX63" fmla="*/ 2347804 w 6029810"/>
              <a:gd name="connsiteY63" fmla="*/ 1851162 h 3676670"/>
              <a:gd name="connsiteX64" fmla="*/ 2859868 w 6029810"/>
              <a:gd name="connsiteY64" fmla="*/ 1290330 h 3676670"/>
              <a:gd name="connsiteX65" fmla="*/ 1092028 w 6029810"/>
              <a:gd name="connsiteY65" fmla="*/ 2802138 h 3676670"/>
              <a:gd name="connsiteX66" fmla="*/ 470236 w 6029810"/>
              <a:gd name="connsiteY66" fmla="*/ 3436122 h 3676670"/>
              <a:gd name="connsiteX67" fmla="*/ 2055196 w 6029810"/>
              <a:gd name="connsiteY67" fmla="*/ 2741178 h 3676670"/>
              <a:gd name="connsiteX68" fmla="*/ 4261948 w 6029810"/>
              <a:gd name="connsiteY68" fmla="*/ 1144026 h 3676670"/>
              <a:gd name="connsiteX69" fmla="*/ 4213180 w 6029810"/>
              <a:gd name="connsiteY69" fmla="*/ 1192794 h 3676670"/>
              <a:gd name="connsiteX70" fmla="*/ 1543132 w 6029810"/>
              <a:gd name="connsiteY70" fmla="*/ 2911866 h 3676670"/>
              <a:gd name="connsiteX71" fmla="*/ 2274652 w 6029810"/>
              <a:gd name="connsiteY71" fmla="*/ 2131578 h 3676670"/>
              <a:gd name="connsiteX72" fmla="*/ 3286588 w 6029810"/>
              <a:gd name="connsiteY72" fmla="*/ 1229370 h 3676670"/>
              <a:gd name="connsiteX73" fmla="*/ 3457276 w 6029810"/>
              <a:gd name="connsiteY73" fmla="*/ 1022106 h 3676670"/>
              <a:gd name="connsiteX74" fmla="*/ 1530940 w 6029810"/>
              <a:gd name="connsiteY74" fmla="*/ 2631450 h 3676670"/>
              <a:gd name="connsiteX75" fmla="*/ 2920828 w 6029810"/>
              <a:gd name="connsiteY75" fmla="*/ 1899930 h 3676670"/>
              <a:gd name="connsiteX76" fmla="*/ 4554556 w 6029810"/>
              <a:gd name="connsiteY76" fmla="*/ 802650 h 3676670"/>
              <a:gd name="connsiteX77" fmla="*/ 4713052 w 6029810"/>
              <a:gd name="connsiteY77" fmla="*/ 571002 h 3676670"/>
              <a:gd name="connsiteX78" fmla="*/ 1726012 w 6029810"/>
              <a:gd name="connsiteY78" fmla="*/ 3143514 h 3676670"/>
              <a:gd name="connsiteX79" fmla="*/ 1701628 w 6029810"/>
              <a:gd name="connsiteY79" fmla="*/ 3180090 h 3676670"/>
              <a:gd name="connsiteX80" fmla="*/ 2116156 w 6029810"/>
              <a:gd name="connsiteY80" fmla="*/ 2863098 h 3676670"/>
              <a:gd name="connsiteX81" fmla="*/ 3579196 w 6029810"/>
              <a:gd name="connsiteY81" fmla="*/ 1436634 h 3676670"/>
              <a:gd name="connsiteX82" fmla="*/ 3506044 w 6029810"/>
              <a:gd name="connsiteY82" fmla="*/ 1497594 h 3676670"/>
              <a:gd name="connsiteX83" fmla="*/ 2701372 w 6029810"/>
              <a:gd name="connsiteY83" fmla="*/ 2326650 h 3676670"/>
              <a:gd name="connsiteX84" fmla="*/ 2591644 w 6029810"/>
              <a:gd name="connsiteY84" fmla="*/ 2497338 h 3676670"/>
              <a:gd name="connsiteX85" fmla="*/ 3506044 w 6029810"/>
              <a:gd name="connsiteY85" fmla="*/ 1802394 h 3676670"/>
              <a:gd name="connsiteX86" fmla="*/ 3542620 w 6029810"/>
              <a:gd name="connsiteY86" fmla="*/ 1753626 h 3676670"/>
              <a:gd name="connsiteX87" fmla="*/ 2445340 w 6029810"/>
              <a:gd name="connsiteY87" fmla="*/ 2850906 h 3676670"/>
              <a:gd name="connsiteX88" fmla="*/ 2396572 w 6029810"/>
              <a:gd name="connsiteY88" fmla="*/ 2899674 h 3676670"/>
              <a:gd name="connsiteX89" fmla="*/ 4420444 w 6029810"/>
              <a:gd name="connsiteY89" fmla="*/ 1485402 h 3676670"/>
              <a:gd name="connsiteX90" fmla="*/ 3737692 w 6029810"/>
              <a:gd name="connsiteY90" fmla="*/ 2095002 h 3676670"/>
              <a:gd name="connsiteX91" fmla="*/ 2420956 w 6029810"/>
              <a:gd name="connsiteY91" fmla="*/ 3253242 h 3676670"/>
              <a:gd name="connsiteX92" fmla="*/ 4420444 w 6029810"/>
              <a:gd name="connsiteY92" fmla="*/ 1582938 h 3676670"/>
              <a:gd name="connsiteX93" fmla="*/ 4627708 w 6029810"/>
              <a:gd name="connsiteY93" fmla="*/ 1278138 h 3676670"/>
              <a:gd name="connsiteX94" fmla="*/ 2969596 w 6029810"/>
              <a:gd name="connsiteY94" fmla="*/ 2887482 h 3676670"/>
              <a:gd name="connsiteX95" fmla="*/ 4944700 w 6029810"/>
              <a:gd name="connsiteY95" fmla="*/ 1107450 h 3676670"/>
              <a:gd name="connsiteX96" fmla="*/ 3798652 w 6029810"/>
              <a:gd name="connsiteY96" fmla="*/ 2326650 h 3676670"/>
              <a:gd name="connsiteX97" fmla="*/ 3676732 w 6029810"/>
              <a:gd name="connsiteY97" fmla="*/ 2533914 h 3676670"/>
              <a:gd name="connsiteX98" fmla="*/ 5249500 w 6029810"/>
              <a:gd name="connsiteY98" fmla="*/ 814842 h 3676670"/>
              <a:gd name="connsiteX99" fmla="*/ 4005916 w 6029810"/>
              <a:gd name="connsiteY99" fmla="*/ 2229114 h 3676670"/>
              <a:gd name="connsiteX100" fmla="*/ 3969340 w 6029810"/>
              <a:gd name="connsiteY100" fmla="*/ 2302266 h 3676670"/>
              <a:gd name="connsiteX101" fmla="*/ 5237308 w 6029810"/>
              <a:gd name="connsiteY101" fmla="*/ 863610 h 3676670"/>
              <a:gd name="connsiteX102" fmla="*/ 5310460 w 6029810"/>
              <a:gd name="connsiteY102" fmla="*/ 802650 h 3676670"/>
              <a:gd name="connsiteX103" fmla="*/ 4213180 w 6029810"/>
              <a:gd name="connsiteY103" fmla="*/ 2204730 h 3676670"/>
              <a:gd name="connsiteX104" fmla="*/ 3286588 w 6029810"/>
              <a:gd name="connsiteY104" fmla="*/ 3143514 h 3676670"/>
              <a:gd name="connsiteX105" fmla="*/ 4322908 w 6029810"/>
              <a:gd name="connsiteY105" fmla="*/ 2472954 h 3676670"/>
              <a:gd name="connsiteX106" fmla="*/ 5627452 w 6029810"/>
              <a:gd name="connsiteY106" fmla="*/ 1461018 h 3676670"/>
              <a:gd name="connsiteX107" fmla="*/ 5785948 w 6029810"/>
              <a:gd name="connsiteY107" fmla="*/ 1241562 h 3676670"/>
              <a:gd name="connsiteX108" fmla="*/ 4871548 w 6029810"/>
              <a:gd name="connsiteY108" fmla="*/ 1924314 h 3676670"/>
              <a:gd name="connsiteX109" fmla="*/ 3042748 w 6029810"/>
              <a:gd name="connsiteY109" fmla="*/ 3497082 h 3676670"/>
              <a:gd name="connsiteX110" fmla="*/ 2884252 w 6029810"/>
              <a:gd name="connsiteY110" fmla="*/ 3667770 h 3676670"/>
              <a:gd name="connsiteX111" fmla="*/ 5188540 w 6029810"/>
              <a:gd name="connsiteY111" fmla="*/ 1485402 h 3676670"/>
              <a:gd name="connsiteX112" fmla="*/ 5322652 w 6029810"/>
              <a:gd name="connsiteY112" fmla="*/ 1204986 h 3676670"/>
              <a:gd name="connsiteX113" fmla="*/ 3993724 w 6029810"/>
              <a:gd name="connsiteY113" fmla="*/ 2911866 h 3676670"/>
              <a:gd name="connsiteX114" fmla="*/ 4725244 w 6029810"/>
              <a:gd name="connsiteY114" fmla="*/ 2253498 h 3676670"/>
              <a:gd name="connsiteX115" fmla="*/ 4298524 w 6029810"/>
              <a:gd name="connsiteY115" fmla="*/ 2765562 h 3676670"/>
              <a:gd name="connsiteX116" fmla="*/ 5468956 w 6029810"/>
              <a:gd name="connsiteY116" fmla="*/ 1790202 h 3676670"/>
              <a:gd name="connsiteX117" fmla="*/ 4335100 w 6029810"/>
              <a:gd name="connsiteY117" fmla="*/ 2997210 h 3676670"/>
              <a:gd name="connsiteX118" fmla="*/ 4249756 w 6029810"/>
              <a:gd name="connsiteY118" fmla="*/ 3106938 h 3676670"/>
              <a:gd name="connsiteX119" fmla="*/ 4883740 w 6029810"/>
              <a:gd name="connsiteY119" fmla="*/ 2558298 h 3676670"/>
              <a:gd name="connsiteX120" fmla="*/ 4786204 w 6029810"/>
              <a:gd name="connsiteY120" fmla="*/ 2704602 h 3676670"/>
              <a:gd name="connsiteX121" fmla="*/ 4603324 w 6029810"/>
              <a:gd name="connsiteY121" fmla="*/ 2960634 h 3676670"/>
              <a:gd name="connsiteX122" fmla="*/ 5176348 w 6029810"/>
              <a:gd name="connsiteY122" fmla="*/ 2533914 h 3676670"/>
              <a:gd name="connsiteX123" fmla="*/ 5651836 w 6029810"/>
              <a:gd name="connsiteY123" fmla="*/ 1875546 h 3676670"/>
              <a:gd name="connsiteX124" fmla="*/ 4847164 w 6029810"/>
              <a:gd name="connsiteY124" fmla="*/ 2826522 h 3676670"/>
              <a:gd name="connsiteX125" fmla="*/ 4664284 w 6029810"/>
              <a:gd name="connsiteY125" fmla="*/ 3143514 h 3676670"/>
              <a:gd name="connsiteX126" fmla="*/ 5444572 w 6029810"/>
              <a:gd name="connsiteY126" fmla="*/ 2546106 h 3676670"/>
              <a:gd name="connsiteX127" fmla="*/ 5822524 w 6029810"/>
              <a:gd name="connsiteY127" fmla="*/ 2021850 h 3676670"/>
              <a:gd name="connsiteX128" fmla="*/ 5042236 w 6029810"/>
              <a:gd name="connsiteY128" fmla="*/ 3070362 h 3676670"/>
              <a:gd name="connsiteX129" fmla="*/ 4944700 w 6029810"/>
              <a:gd name="connsiteY129" fmla="*/ 3265434 h 3676670"/>
              <a:gd name="connsiteX130" fmla="*/ 5529916 w 6029810"/>
              <a:gd name="connsiteY130" fmla="*/ 2875290 h 3676670"/>
              <a:gd name="connsiteX131" fmla="*/ 5456764 w 6029810"/>
              <a:gd name="connsiteY131" fmla="*/ 3009402 h 3676670"/>
              <a:gd name="connsiteX132" fmla="*/ 5798140 w 6029810"/>
              <a:gd name="connsiteY132" fmla="*/ 2887482 h 3676670"/>
              <a:gd name="connsiteX133" fmla="*/ 5737180 w 6029810"/>
              <a:gd name="connsiteY133" fmla="*/ 3045978 h 3676670"/>
              <a:gd name="connsiteX134" fmla="*/ 5603068 w 6029810"/>
              <a:gd name="connsiteY134" fmla="*/ 3277626 h 3676670"/>
              <a:gd name="connsiteX135" fmla="*/ 5810332 w 6029810"/>
              <a:gd name="connsiteY135" fmla="*/ 2997210 h 3676670"/>
              <a:gd name="connsiteX136" fmla="*/ 5664028 w 6029810"/>
              <a:gd name="connsiteY136" fmla="*/ 3131322 h 3676670"/>
              <a:gd name="connsiteX137" fmla="*/ 5834716 w 6029810"/>
              <a:gd name="connsiteY137" fmla="*/ 2777754 h 3676670"/>
              <a:gd name="connsiteX138" fmla="*/ 5420188 w 6029810"/>
              <a:gd name="connsiteY138" fmla="*/ 2899674 h 3676670"/>
              <a:gd name="connsiteX139" fmla="*/ 4956892 w 6029810"/>
              <a:gd name="connsiteY139" fmla="*/ 3277626 h 3676670"/>
              <a:gd name="connsiteX140" fmla="*/ 5078812 w 6029810"/>
              <a:gd name="connsiteY140" fmla="*/ 2936250 h 3676670"/>
              <a:gd name="connsiteX141" fmla="*/ 5298268 w 6029810"/>
              <a:gd name="connsiteY141" fmla="*/ 2509530 h 367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29810" h="3676670">
                <a:moveTo>
                  <a:pt x="592156" y="900186"/>
                </a:moveTo>
                <a:cubicBezTo>
                  <a:pt x="553931" y="947967"/>
                  <a:pt x="546732" y="953358"/>
                  <a:pt x="519004" y="997722"/>
                </a:cubicBezTo>
                <a:cubicBezTo>
                  <a:pt x="506445" y="1017817"/>
                  <a:pt x="458731" y="1058682"/>
                  <a:pt x="482428" y="1058682"/>
                </a:cubicBezTo>
                <a:cubicBezTo>
                  <a:pt x="520768" y="1058682"/>
                  <a:pt x="549940" y="1021565"/>
                  <a:pt x="579964" y="997722"/>
                </a:cubicBezTo>
                <a:cubicBezTo>
                  <a:pt x="688358" y="911644"/>
                  <a:pt x="809306" y="836625"/>
                  <a:pt x="896956" y="729498"/>
                </a:cubicBezTo>
                <a:cubicBezTo>
                  <a:pt x="1246386" y="302417"/>
                  <a:pt x="876231" y="745753"/>
                  <a:pt x="1055452" y="546618"/>
                </a:cubicBezTo>
                <a:cubicBezTo>
                  <a:pt x="1076686" y="523025"/>
                  <a:pt x="1096925" y="498521"/>
                  <a:pt x="1116412" y="473466"/>
                </a:cubicBezTo>
                <a:cubicBezTo>
                  <a:pt x="1125408" y="461900"/>
                  <a:pt x="1151466" y="426847"/>
                  <a:pt x="1140796" y="436890"/>
                </a:cubicBezTo>
                <a:cubicBezTo>
                  <a:pt x="1061277" y="511732"/>
                  <a:pt x="979488" y="585010"/>
                  <a:pt x="909148" y="668538"/>
                </a:cubicBezTo>
                <a:cubicBezTo>
                  <a:pt x="781290" y="820369"/>
                  <a:pt x="719699" y="958996"/>
                  <a:pt x="628732" y="1131834"/>
                </a:cubicBezTo>
                <a:cubicBezTo>
                  <a:pt x="616540" y="1180602"/>
                  <a:pt x="549632" y="1304946"/>
                  <a:pt x="592156" y="1278138"/>
                </a:cubicBezTo>
                <a:cubicBezTo>
                  <a:pt x="1201915" y="893725"/>
                  <a:pt x="1052281" y="880578"/>
                  <a:pt x="1433404" y="510042"/>
                </a:cubicBezTo>
                <a:cubicBezTo>
                  <a:pt x="1493475" y="451640"/>
                  <a:pt x="1698186" y="305072"/>
                  <a:pt x="1628476" y="351546"/>
                </a:cubicBezTo>
                <a:cubicBezTo>
                  <a:pt x="1567516" y="392186"/>
                  <a:pt x="1501755" y="426414"/>
                  <a:pt x="1445596" y="473466"/>
                </a:cubicBezTo>
                <a:cubicBezTo>
                  <a:pt x="1144278" y="725922"/>
                  <a:pt x="1052479" y="880710"/>
                  <a:pt x="799420" y="1229370"/>
                </a:cubicBezTo>
                <a:cubicBezTo>
                  <a:pt x="739170" y="1312381"/>
                  <a:pt x="681964" y="1397726"/>
                  <a:pt x="628732" y="1485402"/>
                </a:cubicBezTo>
                <a:cubicBezTo>
                  <a:pt x="612669" y="1511858"/>
                  <a:pt x="566624" y="1588240"/>
                  <a:pt x="592156" y="1570746"/>
                </a:cubicBezTo>
                <a:cubicBezTo>
                  <a:pt x="956696" y="1320968"/>
                  <a:pt x="1281033" y="1048436"/>
                  <a:pt x="1604092" y="753882"/>
                </a:cubicBezTo>
                <a:cubicBezTo>
                  <a:pt x="1730590" y="638546"/>
                  <a:pt x="1669694" y="684171"/>
                  <a:pt x="1774780" y="571002"/>
                </a:cubicBezTo>
                <a:cubicBezTo>
                  <a:pt x="1802156" y="541521"/>
                  <a:pt x="1831676" y="514106"/>
                  <a:pt x="1860124" y="485658"/>
                </a:cubicBezTo>
                <a:cubicBezTo>
                  <a:pt x="1903785" y="354675"/>
                  <a:pt x="1892342" y="409166"/>
                  <a:pt x="1640668" y="656346"/>
                </a:cubicBezTo>
                <a:cubicBezTo>
                  <a:pt x="1207958" y="1081329"/>
                  <a:pt x="1143610" y="1155136"/>
                  <a:pt x="775036" y="1643898"/>
                </a:cubicBezTo>
                <a:cubicBezTo>
                  <a:pt x="722101" y="1714094"/>
                  <a:pt x="681483" y="1793020"/>
                  <a:pt x="628732" y="1863354"/>
                </a:cubicBezTo>
                <a:cubicBezTo>
                  <a:pt x="619940" y="1875076"/>
                  <a:pt x="581064" y="1897312"/>
                  <a:pt x="592156" y="1887738"/>
                </a:cubicBezTo>
                <a:cubicBezTo>
                  <a:pt x="989245" y="1544987"/>
                  <a:pt x="1423701" y="1242017"/>
                  <a:pt x="1786972" y="863610"/>
                </a:cubicBezTo>
                <a:cubicBezTo>
                  <a:pt x="1884508" y="762010"/>
                  <a:pt x="1997719" y="673416"/>
                  <a:pt x="2079580" y="558810"/>
                </a:cubicBezTo>
                <a:cubicBezTo>
                  <a:pt x="2099900" y="530362"/>
                  <a:pt x="2115820" y="498186"/>
                  <a:pt x="2140540" y="473466"/>
                </a:cubicBezTo>
                <a:cubicBezTo>
                  <a:pt x="2153391" y="460615"/>
                  <a:pt x="2128780" y="509159"/>
                  <a:pt x="2116156" y="522234"/>
                </a:cubicBezTo>
                <a:cubicBezTo>
                  <a:pt x="1786803" y="863350"/>
                  <a:pt x="1448893" y="1196102"/>
                  <a:pt x="1116412" y="1534170"/>
                </a:cubicBezTo>
                <a:cubicBezTo>
                  <a:pt x="965274" y="1687848"/>
                  <a:pt x="814704" y="1842094"/>
                  <a:pt x="665308" y="1997466"/>
                </a:cubicBezTo>
                <a:cubicBezTo>
                  <a:pt x="611493" y="2053433"/>
                  <a:pt x="447541" y="2218307"/>
                  <a:pt x="506812" y="2168154"/>
                </a:cubicBezTo>
                <a:cubicBezTo>
                  <a:pt x="982300" y="1765818"/>
                  <a:pt x="1485683" y="1394301"/>
                  <a:pt x="1933276" y="961146"/>
                </a:cubicBezTo>
                <a:cubicBezTo>
                  <a:pt x="2059260" y="839226"/>
                  <a:pt x="2187259" y="719355"/>
                  <a:pt x="2311228" y="595386"/>
                </a:cubicBezTo>
                <a:cubicBezTo>
                  <a:pt x="2362069" y="544545"/>
                  <a:pt x="2484235" y="370133"/>
                  <a:pt x="2457532" y="436890"/>
                </a:cubicBezTo>
                <a:cubicBezTo>
                  <a:pt x="2423114" y="522935"/>
                  <a:pt x="2349653" y="588204"/>
                  <a:pt x="2286844" y="656346"/>
                </a:cubicBezTo>
                <a:cubicBezTo>
                  <a:pt x="1856060" y="1123706"/>
                  <a:pt x="1429628" y="1595115"/>
                  <a:pt x="994492" y="2058426"/>
                </a:cubicBezTo>
                <a:cubicBezTo>
                  <a:pt x="864649" y="2196676"/>
                  <a:pt x="726268" y="2326650"/>
                  <a:pt x="592156" y="2460762"/>
                </a:cubicBezTo>
                <a:cubicBezTo>
                  <a:pt x="539324" y="2513594"/>
                  <a:pt x="384362" y="2675402"/>
                  <a:pt x="433660" y="2619258"/>
                </a:cubicBezTo>
                <a:cubicBezTo>
                  <a:pt x="1265665" y="1671696"/>
                  <a:pt x="683726" y="2268659"/>
                  <a:pt x="2274652" y="1046490"/>
                </a:cubicBezTo>
                <a:cubicBezTo>
                  <a:pt x="2421635" y="933576"/>
                  <a:pt x="2588321" y="841743"/>
                  <a:pt x="2713564" y="705114"/>
                </a:cubicBezTo>
                <a:cubicBezTo>
                  <a:pt x="2758268" y="656346"/>
                  <a:pt x="2905755" y="527131"/>
                  <a:pt x="2847676" y="558810"/>
                </a:cubicBezTo>
                <a:cubicBezTo>
                  <a:pt x="2702095" y="638218"/>
                  <a:pt x="2565643" y="737284"/>
                  <a:pt x="2445340" y="851418"/>
                </a:cubicBezTo>
                <a:cubicBezTo>
                  <a:pt x="1771962" y="1490264"/>
                  <a:pt x="1126575" y="2157991"/>
                  <a:pt x="470236" y="2814330"/>
                </a:cubicBezTo>
                <a:cubicBezTo>
                  <a:pt x="338140" y="2946426"/>
                  <a:pt x="192179" y="3067217"/>
                  <a:pt x="80092" y="3216666"/>
                </a:cubicBezTo>
                <a:cubicBezTo>
                  <a:pt x="55708" y="3249178"/>
                  <a:pt x="-23722" y="3340875"/>
                  <a:pt x="6940" y="3314202"/>
                </a:cubicBezTo>
                <a:cubicBezTo>
                  <a:pt x="536831" y="2853240"/>
                  <a:pt x="1056527" y="2380685"/>
                  <a:pt x="1579708" y="1912122"/>
                </a:cubicBezTo>
                <a:cubicBezTo>
                  <a:pt x="1796180" y="1718249"/>
                  <a:pt x="2009117" y="1520448"/>
                  <a:pt x="2225884" y="1326906"/>
                </a:cubicBezTo>
                <a:cubicBezTo>
                  <a:pt x="2350507" y="1215635"/>
                  <a:pt x="2485700" y="1115858"/>
                  <a:pt x="2603836" y="997722"/>
                </a:cubicBezTo>
                <a:cubicBezTo>
                  <a:pt x="2636348" y="965210"/>
                  <a:pt x="2731755" y="865676"/>
                  <a:pt x="2701372" y="900186"/>
                </a:cubicBezTo>
                <a:cubicBezTo>
                  <a:pt x="2012679" y="1682405"/>
                  <a:pt x="1254047" y="2407296"/>
                  <a:pt x="628732" y="3241050"/>
                </a:cubicBezTo>
                <a:cubicBezTo>
                  <a:pt x="592156" y="3289818"/>
                  <a:pt x="475899" y="3430459"/>
                  <a:pt x="519004" y="3387354"/>
                </a:cubicBezTo>
                <a:cubicBezTo>
                  <a:pt x="2034046" y="1872312"/>
                  <a:pt x="1316164" y="2576605"/>
                  <a:pt x="2164924" y="1668282"/>
                </a:cubicBezTo>
                <a:cubicBezTo>
                  <a:pt x="2392065" y="1425201"/>
                  <a:pt x="2428320" y="1408814"/>
                  <a:pt x="2603836" y="1192794"/>
                </a:cubicBezTo>
                <a:cubicBezTo>
                  <a:pt x="2662275" y="1120869"/>
                  <a:pt x="2716631" y="1045704"/>
                  <a:pt x="2774524" y="973338"/>
                </a:cubicBezTo>
                <a:cubicBezTo>
                  <a:pt x="2814181" y="923767"/>
                  <a:pt x="2949264" y="791821"/>
                  <a:pt x="2896444" y="827034"/>
                </a:cubicBezTo>
                <a:cubicBezTo>
                  <a:pt x="2462525" y="1116313"/>
                  <a:pt x="3194332" y="623194"/>
                  <a:pt x="1982044" y="1936506"/>
                </a:cubicBezTo>
                <a:cubicBezTo>
                  <a:pt x="555373" y="3482066"/>
                  <a:pt x="-337407" y="3829893"/>
                  <a:pt x="433660" y="3521466"/>
                </a:cubicBezTo>
                <a:cubicBezTo>
                  <a:pt x="640924" y="3330458"/>
                  <a:pt x="833552" y="3122231"/>
                  <a:pt x="1055452" y="2948442"/>
                </a:cubicBezTo>
                <a:cubicBezTo>
                  <a:pt x="1752956" y="2402167"/>
                  <a:pt x="2478678" y="1892912"/>
                  <a:pt x="3189052" y="1363482"/>
                </a:cubicBezTo>
                <a:cubicBezTo>
                  <a:pt x="3495571" y="1135039"/>
                  <a:pt x="3616408" y="1050505"/>
                  <a:pt x="3871804" y="827034"/>
                </a:cubicBezTo>
                <a:cubicBezTo>
                  <a:pt x="3882831" y="817385"/>
                  <a:pt x="3846527" y="842088"/>
                  <a:pt x="3835228" y="851418"/>
                </a:cubicBezTo>
                <a:cubicBezTo>
                  <a:pt x="2960515" y="1573658"/>
                  <a:pt x="1952174" y="2160330"/>
                  <a:pt x="1213948" y="3021594"/>
                </a:cubicBezTo>
                <a:cubicBezTo>
                  <a:pt x="1189564" y="3050042"/>
                  <a:pt x="1114726" y="3133849"/>
                  <a:pt x="1140796" y="3106938"/>
                </a:cubicBezTo>
                <a:lnTo>
                  <a:pt x="2347804" y="1851162"/>
                </a:lnTo>
                <a:cubicBezTo>
                  <a:pt x="2521800" y="1667293"/>
                  <a:pt x="2859868" y="1290330"/>
                  <a:pt x="2859868" y="1290330"/>
                </a:cubicBezTo>
                <a:cubicBezTo>
                  <a:pt x="3215115" y="366689"/>
                  <a:pt x="2993015" y="1014642"/>
                  <a:pt x="1092028" y="2802138"/>
                </a:cubicBezTo>
                <a:cubicBezTo>
                  <a:pt x="876384" y="3004908"/>
                  <a:pt x="174824" y="3454819"/>
                  <a:pt x="470236" y="3436122"/>
                </a:cubicBezTo>
                <a:cubicBezTo>
                  <a:pt x="1045957" y="3399684"/>
                  <a:pt x="1545362" y="3011090"/>
                  <a:pt x="2055196" y="2741178"/>
                </a:cubicBezTo>
                <a:cubicBezTo>
                  <a:pt x="3665028" y="1888914"/>
                  <a:pt x="3452351" y="2069280"/>
                  <a:pt x="4261948" y="1144026"/>
                </a:cubicBezTo>
                <a:cubicBezTo>
                  <a:pt x="4277087" y="1126725"/>
                  <a:pt x="4232453" y="1180262"/>
                  <a:pt x="4213180" y="1192794"/>
                </a:cubicBezTo>
                <a:cubicBezTo>
                  <a:pt x="3325754" y="1769820"/>
                  <a:pt x="819160" y="3684103"/>
                  <a:pt x="1543132" y="2911866"/>
                </a:cubicBezTo>
                <a:cubicBezTo>
                  <a:pt x="1786972" y="2651770"/>
                  <a:pt x="2018108" y="2379152"/>
                  <a:pt x="2274652" y="2131578"/>
                </a:cubicBezTo>
                <a:cubicBezTo>
                  <a:pt x="2599834" y="1817766"/>
                  <a:pt x="2957010" y="1538562"/>
                  <a:pt x="3286588" y="1229370"/>
                </a:cubicBezTo>
                <a:cubicBezTo>
                  <a:pt x="3351861" y="1168135"/>
                  <a:pt x="3527718" y="966895"/>
                  <a:pt x="3457276" y="1022106"/>
                </a:cubicBezTo>
                <a:cubicBezTo>
                  <a:pt x="1330657" y="2688916"/>
                  <a:pt x="658508" y="2849558"/>
                  <a:pt x="1530940" y="2631450"/>
                </a:cubicBezTo>
                <a:cubicBezTo>
                  <a:pt x="1994236" y="2387610"/>
                  <a:pt x="2472850" y="2170885"/>
                  <a:pt x="2920828" y="1899930"/>
                </a:cubicBezTo>
                <a:cubicBezTo>
                  <a:pt x="3482146" y="1560423"/>
                  <a:pt x="4027609" y="1193380"/>
                  <a:pt x="4554556" y="802650"/>
                </a:cubicBezTo>
                <a:cubicBezTo>
                  <a:pt x="4629710" y="746924"/>
                  <a:pt x="4785130" y="511351"/>
                  <a:pt x="4713052" y="571002"/>
                </a:cubicBezTo>
                <a:cubicBezTo>
                  <a:pt x="3700726" y="1408789"/>
                  <a:pt x="2454908" y="2050170"/>
                  <a:pt x="1726012" y="3143514"/>
                </a:cubicBezTo>
                <a:cubicBezTo>
                  <a:pt x="1717884" y="3155706"/>
                  <a:pt x="1689730" y="3188642"/>
                  <a:pt x="1701628" y="3180090"/>
                </a:cubicBezTo>
                <a:cubicBezTo>
                  <a:pt x="1842875" y="3078568"/>
                  <a:pt x="1984740" y="2977060"/>
                  <a:pt x="2116156" y="2863098"/>
                </a:cubicBezTo>
                <a:cubicBezTo>
                  <a:pt x="2801821" y="2268497"/>
                  <a:pt x="3127640" y="2046234"/>
                  <a:pt x="3579196" y="1436634"/>
                </a:cubicBezTo>
                <a:cubicBezTo>
                  <a:pt x="3598089" y="1411128"/>
                  <a:pt x="3528333" y="1474996"/>
                  <a:pt x="3506044" y="1497594"/>
                </a:cubicBezTo>
                <a:cubicBezTo>
                  <a:pt x="3235610" y="1771784"/>
                  <a:pt x="2961291" y="2042472"/>
                  <a:pt x="2701372" y="2326650"/>
                </a:cubicBezTo>
                <a:cubicBezTo>
                  <a:pt x="2655722" y="2376560"/>
                  <a:pt x="2534972" y="2534261"/>
                  <a:pt x="2591644" y="2497338"/>
                </a:cubicBezTo>
                <a:cubicBezTo>
                  <a:pt x="2912409" y="2288355"/>
                  <a:pt x="3204477" y="2038235"/>
                  <a:pt x="3506044" y="1802394"/>
                </a:cubicBezTo>
                <a:cubicBezTo>
                  <a:pt x="3522050" y="1789876"/>
                  <a:pt x="3557071" y="1739341"/>
                  <a:pt x="3542620" y="1753626"/>
                </a:cubicBezTo>
                <a:cubicBezTo>
                  <a:pt x="3174752" y="2117266"/>
                  <a:pt x="2811100" y="2485146"/>
                  <a:pt x="2445340" y="2850906"/>
                </a:cubicBezTo>
                <a:cubicBezTo>
                  <a:pt x="2429084" y="2867162"/>
                  <a:pt x="2377728" y="2912842"/>
                  <a:pt x="2396572" y="2899674"/>
                </a:cubicBezTo>
                <a:cubicBezTo>
                  <a:pt x="3071196" y="2428250"/>
                  <a:pt x="5034364" y="937259"/>
                  <a:pt x="4420444" y="1485402"/>
                </a:cubicBezTo>
                <a:lnTo>
                  <a:pt x="3737692" y="2095002"/>
                </a:lnTo>
                <a:cubicBezTo>
                  <a:pt x="3299762" y="2482196"/>
                  <a:pt x="1972339" y="3628001"/>
                  <a:pt x="2420956" y="3253242"/>
                </a:cubicBezTo>
                <a:cubicBezTo>
                  <a:pt x="3087452" y="2696474"/>
                  <a:pt x="3932105" y="2301083"/>
                  <a:pt x="4420444" y="1582938"/>
                </a:cubicBezTo>
                <a:cubicBezTo>
                  <a:pt x="4489532" y="1481338"/>
                  <a:pt x="4719071" y="1195988"/>
                  <a:pt x="4627708" y="1278138"/>
                </a:cubicBezTo>
                <a:cubicBezTo>
                  <a:pt x="4054959" y="1793130"/>
                  <a:pt x="2377065" y="3379584"/>
                  <a:pt x="2969596" y="2887482"/>
                </a:cubicBezTo>
                <a:cubicBezTo>
                  <a:pt x="4131261" y="1922709"/>
                  <a:pt x="3462020" y="2503761"/>
                  <a:pt x="4944700" y="1107450"/>
                </a:cubicBezTo>
                <a:cubicBezTo>
                  <a:pt x="5367160" y="227325"/>
                  <a:pt x="5235226" y="568085"/>
                  <a:pt x="3798652" y="2326650"/>
                </a:cubicBezTo>
                <a:cubicBezTo>
                  <a:pt x="3747943" y="2388725"/>
                  <a:pt x="3612943" y="2582449"/>
                  <a:pt x="3676732" y="2533914"/>
                </a:cubicBezTo>
                <a:cubicBezTo>
                  <a:pt x="4327021" y="2039129"/>
                  <a:pt x="4727775" y="1450918"/>
                  <a:pt x="5249500" y="814842"/>
                </a:cubicBezTo>
                <a:cubicBezTo>
                  <a:pt x="5393855" y="165243"/>
                  <a:pt x="5710272" y="-1179599"/>
                  <a:pt x="4005916" y="2229114"/>
                </a:cubicBezTo>
                <a:cubicBezTo>
                  <a:pt x="3993724" y="2253498"/>
                  <a:pt x="3951083" y="2322512"/>
                  <a:pt x="3969340" y="2302266"/>
                </a:cubicBezTo>
                <a:cubicBezTo>
                  <a:pt x="4397427" y="1827556"/>
                  <a:pt x="4746242" y="1272832"/>
                  <a:pt x="5237308" y="863610"/>
                </a:cubicBezTo>
                <a:cubicBezTo>
                  <a:pt x="5261692" y="843290"/>
                  <a:pt x="5329724" y="777423"/>
                  <a:pt x="5310460" y="802650"/>
                </a:cubicBezTo>
                <a:cubicBezTo>
                  <a:pt x="4950275" y="1274320"/>
                  <a:pt x="4601327" y="1755789"/>
                  <a:pt x="4213180" y="2204730"/>
                </a:cubicBezTo>
                <a:cubicBezTo>
                  <a:pt x="3925614" y="2537336"/>
                  <a:pt x="3120110" y="2736567"/>
                  <a:pt x="3286588" y="3143514"/>
                </a:cubicBezTo>
                <a:cubicBezTo>
                  <a:pt x="3442376" y="3524329"/>
                  <a:pt x="3988805" y="2713090"/>
                  <a:pt x="4322908" y="2472954"/>
                </a:cubicBezTo>
                <a:cubicBezTo>
                  <a:pt x="4769791" y="2151757"/>
                  <a:pt x="5206401" y="1815402"/>
                  <a:pt x="5627452" y="1461018"/>
                </a:cubicBezTo>
                <a:cubicBezTo>
                  <a:pt x="5696489" y="1402912"/>
                  <a:pt x="5862883" y="1194408"/>
                  <a:pt x="5785948" y="1241562"/>
                </a:cubicBezTo>
                <a:cubicBezTo>
                  <a:pt x="5461626" y="1440340"/>
                  <a:pt x="5165372" y="1682725"/>
                  <a:pt x="4871548" y="1924314"/>
                </a:cubicBezTo>
                <a:cubicBezTo>
                  <a:pt x="4250498" y="2434955"/>
                  <a:pt x="3647149" y="2966841"/>
                  <a:pt x="3042748" y="3497082"/>
                </a:cubicBezTo>
                <a:cubicBezTo>
                  <a:pt x="2984383" y="3548286"/>
                  <a:pt x="2824213" y="3717002"/>
                  <a:pt x="2884252" y="3667770"/>
                </a:cubicBezTo>
                <a:cubicBezTo>
                  <a:pt x="3770633" y="2940937"/>
                  <a:pt x="4304122" y="2355781"/>
                  <a:pt x="5188540" y="1485402"/>
                </a:cubicBezTo>
                <a:cubicBezTo>
                  <a:pt x="5233244" y="1391930"/>
                  <a:pt x="5399868" y="1135898"/>
                  <a:pt x="5322652" y="1204986"/>
                </a:cubicBezTo>
                <a:cubicBezTo>
                  <a:pt x="5122152" y="1384381"/>
                  <a:pt x="3993724" y="2784856"/>
                  <a:pt x="3993724" y="2911866"/>
                </a:cubicBezTo>
                <a:cubicBezTo>
                  <a:pt x="3993724" y="3239919"/>
                  <a:pt x="4484849" y="2476722"/>
                  <a:pt x="4725244" y="2253498"/>
                </a:cubicBezTo>
                <a:cubicBezTo>
                  <a:pt x="4769418" y="2212479"/>
                  <a:pt x="4061889" y="2773722"/>
                  <a:pt x="4298524" y="2765562"/>
                </a:cubicBezTo>
                <a:cubicBezTo>
                  <a:pt x="4646504" y="2753563"/>
                  <a:pt x="5328268" y="1936517"/>
                  <a:pt x="5468956" y="1790202"/>
                </a:cubicBezTo>
                <a:cubicBezTo>
                  <a:pt x="5575185" y="1152830"/>
                  <a:pt x="5500427" y="1681891"/>
                  <a:pt x="4335100" y="2997210"/>
                </a:cubicBezTo>
                <a:cubicBezTo>
                  <a:pt x="4304372" y="3031893"/>
                  <a:pt x="4213573" y="3135884"/>
                  <a:pt x="4249756" y="3106938"/>
                </a:cubicBezTo>
                <a:cubicBezTo>
                  <a:pt x="4467987" y="2932353"/>
                  <a:pt x="4660162" y="2725981"/>
                  <a:pt x="4883740" y="2558298"/>
                </a:cubicBezTo>
                <a:cubicBezTo>
                  <a:pt x="4930629" y="2523131"/>
                  <a:pt x="4820271" y="2656908"/>
                  <a:pt x="4786204" y="2704602"/>
                </a:cubicBezTo>
                <a:cubicBezTo>
                  <a:pt x="4725244" y="2789946"/>
                  <a:pt x="4507238" y="3002672"/>
                  <a:pt x="4603324" y="2960634"/>
                </a:cubicBezTo>
                <a:cubicBezTo>
                  <a:pt x="4821509" y="2865178"/>
                  <a:pt x="5007949" y="2702313"/>
                  <a:pt x="5176348" y="2533914"/>
                </a:cubicBezTo>
                <a:cubicBezTo>
                  <a:pt x="6111309" y="1598953"/>
                  <a:pt x="5959858" y="1699533"/>
                  <a:pt x="5651836" y="1875546"/>
                </a:cubicBezTo>
                <a:cubicBezTo>
                  <a:pt x="5383612" y="2192538"/>
                  <a:pt x="5110607" y="2505546"/>
                  <a:pt x="4847164" y="2826522"/>
                </a:cubicBezTo>
                <a:cubicBezTo>
                  <a:pt x="4540456" y="3200212"/>
                  <a:pt x="4462562" y="3210755"/>
                  <a:pt x="4664284" y="3143514"/>
                </a:cubicBezTo>
                <a:cubicBezTo>
                  <a:pt x="4924380" y="2944378"/>
                  <a:pt x="5209256" y="2773991"/>
                  <a:pt x="5444572" y="2546106"/>
                </a:cubicBezTo>
                <a:cubicBezTo>
                  <a:pt x="5599328" y="2396237"/>
                  <a:pt x="5953682" y="1850947"/>
                  <a:pt x="5822524" y="2021850"/>
                </a:cubicBezTo>
                <a:cubicBezTo>
                  <a:pt x="5557284" y="2367466"/>
                  <a:pt x="5237071" y="2680692"/>
                  <a:pt x="5042236" y="3070362"/>
                </a:cubicBezTo>
                <a:cubicBezTo>
                  <a:pt x="5009724" y="3135386"/>
                  <a:pt x="4877201" y="3292434"/>
                  <a:pt x="4944700" y="3265434"/>
                </a:cubicBezTo>
                <a:cubicBezTo>
                  <a:pt x="5162379" y="3178362"/>
                  <a:pt x="5320220" y="2980138"/>
                  <a:pt x="5529916" y="2875290"/>
                </a:cubicBezTo>
                <a:cubicBezTo>
                  <a:pt x="5575462" y="2852517"/>
                  <a:pt x="5408809" y="3026529"/>
                  <a:pt x="5456764" y="3009402"/>
                </a:cubicBezTo>
                <a:lnTo>
                  <a:pt x="5798140" y="2887482"/>
                </a:lnTo>
                <a:cubicBezTo>
                  <a:pt x="6209890" y="2475732"/>
                  <a:pt x="5998315" y="2665467"/>
                  <a:pt x="5737180" y="3045978"/>
                </a:cubicBezTo>
                <a:cubicBezTo>
                  <a:pt x="5686694" y="3119544"/>
                  <a:pt x="5528830" y="3327118"/>
                  <a:pt x="5603068" y="3277626"/>
                </a:cubicBezTo>
                <a:cubicBezTo>
                  <a:pt x="5699780" y="3213151"/>
                  <a:pt x="5741244" y="3090682"/>
                  <a:pt x="5810332" y="2997210"/>
                </a:cubicBezTo>
                <a:cubicBezTo>
                  <a:pt x="5971739" y="2553340"/>
                  <a:pt x="5713099" y="3303071"/>
                  <a:pt x="5664028" y="3131322"/>
                </a:cubicBezTo>
                <a:cubicBezTo>
                  <a:pt x="5628075" y="3005486"/>
                  <a:pt x="5960269" y="2740827"/>
                  <a:pt x="5834716" y="2777754"/>
                </a:cubicBezTo>
                <a:lnTo>
                  <a:pt x="5420188" y="2899674"/>
                </a:lnTo>
                <a:cubicBezTo>
                  <a:pt x="5265756" y="3025658"/>
                  <a:pt x="5155060" y="3256394"/>
                  <a:pt x="4956892" y="3277626"/>
                </a:cubicBezTo>
                <a:cubicBezTo>
                  <a:pt x="4836748" y="3290499"/>
                  <a:pt x="5028048" y="3045901"/>
                  <a:pt x="5078812" y="2936250"/>
                </a:cubicBezTo>
                <a:cubicBezTo>
                  <a:pt x="5383636" y="2277830"/>
                  <a:pt x="5190665" y="2832340"/>
                  <a:pt x="5298268" y="2509530"/>
                </a:cubicBezTo>
              </a:path>
            </a:pathLst>
          </a:custGeom>
          <a:noFill/>
          <a:ln w="2159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85;p13">
            <a:extLst>
              <a:ext uri="{FF2B5EF4-FFF2-40B4-BE49-F238E27FC236}">
                <a16:creationId xmlns:a16="http://schemas.microsoft.com/office/drawing/2014/main" id="{80284B23-F824-420F-BFD6-D148EB16F7AF}"/>
              </a:ext>
            </a:extLst>
          </p:cNvPr>
          <p:cNvSpPr/>
          <p:nvPr/>
        </p:nvSpPr>
        <p:spPr>
          <a:xfrm>
            <a:off x="4077072" y="368762"/>
            <a:ext cx="2752938" cy="6237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Explorando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factores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externos</a:t>
            </a:r>
            <a:endParaRPr lang="en-GB" sz="2400" dirty="0">
              <a:latin typeface="Century" panose="02040604050505020304" pitchFamily="18" charset="0"/>
            </a:endParaRPr>
          </a:p>
        </p:txBody>
      </p:sp>
      <p:sp>
        <p:nvSpPr>
          <p:cNvPr id="37" name="Google Shape;105;p13">
            <a:extLst>
              <a:ext uri="{FF2B5EF4-FFF2-40B4-BE49-F238E27FC236}">
                <a16:creationId xmlns:a16="http://schemas.microsoft.com/office/drawing/2014/main" id="{E08340E2-519C-4267-873F-929C53EF4C61}"/>
              </a:ext>
            </a:extLst>
          </p:cNvPr>
          <p:cNvSpPr txBox="1"/>
          <p:nvPr/>
        </p:nvSpPr>
        <p:spPr>
          <a:xfrm>
            <a:off x="261113" y="9140455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Follow us on Twitter </a:t>
            </a: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@PsychMapping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13;p14">
            <a:extLst>
              <a:ext uri="{FF2B5EF4-FFF2-40B4-BE49-F238E27FC236}">
                <a16:creationId xmlns:a16="http://schemas.microsoft.com/office/drawing/2014/main" id="{7143FEDA-407B-4393-BF84-25DC36F4ADED}"/>
              </a:ext>
            </a:extLst>
          </p:cNvPr>
          <p:cNvSpPr/>
          <p:nvPr/>
        </p:nvSpPr>
        <p:spPr>
          <a:xfrm>
            <a:off x="260648" y="2072680"/>
            <a:ext cx="6336704" cy="18867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¿Podrías mencionar 3 cosas sobre tus </a:t>
            </a:r>
            <a:r>
              <a:rPr lang="es-ES_tradnl" sz="2400" b="1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entrenamientos/ actividades diarias y competiciones/ eventos especiales</a:t>
            </a:r>
            <a:r>
              <a:rPr lang="es-ES_tradnl" sz="24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 que crees que son las más relevantes (en tu caso)?</a:t>
            </a:r>
            <a:endParaRPr lang="en-GB" sz="2400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14;p14">
            <a:extLst>
              <a:ext uri="{FF2B5EF4-FFF2-40B4-BE49-F238E27FC236}">
                <a16:creationId xmlns:a16="http://schemas.microsoft.com/office/drawing/2014/main" id="{45CE23A5-4916-42DA-ADD1-99602500FEF6}"/>
              </a:ext>
            </a:extLst>
          </p:cNvPr>
          <p:cNvSpPr/>
          <p:nvPr/>
        </p:nvSpPr>
        <p:spPr>
          <a:xfrm>
            <a:off x="260648" y="7245442"/>
            <a:ext cx="6569362" cy="166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Mi deporte/ vida diaria es especial porque ...</a:t>
            </a:r>
            <a:endParaRPr lang="es-ES_tradnl" sz="2000" dirty="0">
              <a:latin typeface="Century"/>
              <a:cs typeface="Century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El entrenamiento/ trabajo de cada día suele ser ...</a:t>
            </a:r>
            <a:endParaRPr lang="es-ES_tradnl" sz="2000" dirty="0">
              <a:latin typeface="Century"/>
              <a:cs typeface="Century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Algunos ejercicios/ tareas ...</a:t>
            </a:r>
            <a:endParaRPr lang="es-ES_tradnl" sz="2000" dirty="0">
              <a:latin typeface="Century"/>
              <a:cs typeface="Century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Las competiciones/ presentaciones/ exámenes son ...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_tradnl" sz="2000" dirty="0">
                <a:solidFill>
                  <a:schemeClr val="dk1"/>
                </a:solidFill>
                <a:latin typeface="Century"/>
                <a:ea typeface="Times New Roman"/>
                <a:cs typeface="Century"/>
                <a:sym typeface="Times New Roman"/>
              </a:rPr>
              <a:t>Algo importante que me ha pasado hace poco es…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B4ACF7-38ED-4AA1-8396-5E9DA799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42" y="3836289"/>
            <a:ext cx="4306699" cy="3038122"/>
          </a:xfrm>
          <a:prstGeom prst="rect">
            <a:avLst/>
          </a:prstGeom>
        </p:spPr>
      </p:pic>
      <p:sp>
        <p:nvSpPr>
          <p:cNvPr id="10" name="Google Shape;105;p13">
            <a:extLst>
              <a:ext uri="{FF2B5EF4-FFF2-40B4-BE49-F238E27FC236}">
                <a16:creationId xmlns:a16="http://schemas.microsoft.com/office/drawing/2014/main" id="{1E53FE10-CAD8-45F7-B8BC-49C4F71C8A52}"/>
              </a:ext>
            </a:extLst>
          </p:cNvPr>
          <p:cNvSpPr txBox="1"/>
          <p:nvPr/>
        </p:nvSpPr>
        <p:spPr>
          <a:xfrm>
            <a:off x="3789505" y="9131246"/>
            <a:ext cx="295186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Find out more about us: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entury" panose="02040604050505020304" pitchFamily="18" charset="0"/>
                <a:ea typeface="Times New Roman"/>
                <a:cs typeface="Times New Roman"/>
                <a:sym typeface="Times New Roman"/>
              </a:rPr>
              <a:t>www.psychmapping2.com</a:t>
            </a:r>
            <a:endParaRPr b="1" dirty="0">
              <a:solidFill>
                <a:schemeClr val="dk1"/>
              </a:solidFill>
              <a:latin typeface="Century" panose="020406040505050203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60D656-BB16-4B48-864D-8C7EA47FD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3" y="186504"/>
            <a:ext cx="1444579" cy="1886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AAB244-F449-4965-A1CA-954E2637BD53}"/>
              </a:ext>
            </a:extLst>
          </p:cNvPr>
          <p:cNvSpPr txBox="1"/>
          <p:nvPr/>
        </p:nvSpPr>
        <p:spPr>
          <a:xfrm>
            <a:off x="6430849" y="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08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639E8E-E885-4B41-9548-4BDA7749EC92}"/>
              </a:ext>
            </a:extLst>
          </p:cNvPr>
          <p:cNvCxnSpPr/>
          <p:nvPr/>
        </p:nvCxnSpPr>
        <p:spPr>
          <a:xfrm>
            <a:off x="1561211" y="1352600"/>
            <a:ext cx="5268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71A596-04E0-47D6-B2DE-1F0274D431D7}"/>
              </a:ext>
            </a:extLst>
          </p:cNvPr>
          <p:cNvCxnSpPr/>
          <p:nvPr/>
        </p:nvCxnSpPr>
        <p:spPr>
          <a:xfrm>
            <a:off x="0" y="8913440"/>
            <a:ext cx="68719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59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159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1895</Words>
  <Application>Microsoft Office PowerPoint</Application>
  <PresentationFormat>A4 Paper (210x297 mm)</PresentationFormat>
  <Paragraphs>208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Century</vt:lpstr>
      <vt:lpstr>Cooper Black</vt:lpstr>
      <vt:lpstr>Gloucester MT Extra Condensed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Latinjak</dc:creator>
  <cp:lastModifiedBy>Alexander Latinjak</cp:lastModifiedBy>
  <cp:revision>3</cp:revision>
  <dcterms:created xsi:type="dcterms:W3CDTF">2021-08-26T08:21:26Z</dcterms:created>
  <dcterms:modified xsi:type="dcterms:W3CDTF">2025-10-02T07:06:44Z</dcterms:modified>
</cp:coreProperties>
</file>