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</p:sldIdLst>
  <p:sldSz cx="5376863" cy="7169150" type="B5ISO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04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265" y="1173285"/>
            <a:ext cx="4570334" cy="2495926"/>
          </a:xfrm>
        </p:spPr>
        <p:txBody>
          <a:bodyPr anchor="b"/>
          <a:lstStyle>
            <a:lvl1pPr algn="ctr">
              <a:defRPr sz="352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108" y="3765464"/>
            <a:ext cx="4032647" cy="1730885"/>
          </a:xfrm>
        </p:spPr>
        <p:txBody>
          <a:bodyPr/>
          <a:lstStyle>
            <a:lvl1pPr marL="0" indent="0" algn="ctr">
              <a:buNone/>
              <a:defRPr sz="1411"/>
            </a:lvl1pPr>
            <a:lvl2pPr marL="268834" indent="0" algn="ctr">
              <a:buNone/>
              <a:defRPr sz="1176"/>
            </a:lvl2pPr>
            <a:lvl3pPr marL="537667" indent="0" algn="ctr">
              <a:buNone/>
              <a:defRPr sz="1058"/>
            </a:lvl3pPr>
            <a:lvl4pPr marL="806501" indent="0" algn="ctr">
              <a:buNone/>
              <a:defRPr sz="941"/>
            </a:lvl4pPr>
            <a:lvl5pPr marL="1075334" indent="0" algn="ctr">
              <a:buNone/>
              <a:defRPr sz="941"/>
            </a:lvl5pPr>
            <a:lvl6pPr marL="1344168" indent="0" algn="ctr">
              <a:buNone/>
              <a:defRPr sz="941"/>
            </a:lvl6pPr>
            <a:lvl7pPr marL="1613002" indent="0" algn="ctr">
              <a:buNone/>
              <a:defRPr sz="941"/>
            </a:lvl7pPr>
            <a:lvl8pPr marL="1881835" indent="0" algn="ctr">
              <a:buNone/>
              <a:defRPr sz="941"/>
            </a:lvl8pPr>
            <a:lvl9pPr marL="2150669" indent="0" algn="ctr">
              <a:buNone/>
              <a:defRPr sz="941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56FA-E1F4-4DC3-AB77-FFFBAF34ADC2}" type="datetimeFigureOut">
              <a:rPr lang="es-ES" smtClean="0"/>
              <a:t>14/04/2021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6A0F-C4C0-4934-BE62-8A5E66EF5B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581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56FA-E1F4-4DC3-AB77-FFFBAF34ADC2}" type="datetimeFigureOut">
              <a:rPr lang="es-ES" smtClean="0"/>
              <a:t>14/04/2021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6A0F-C4C0-4934-BE62-8A5E66EF5B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21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47818" y="381691"/>
            <a:ext cx="1159386" cy="607552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9660" y="381691"/>
            <a:ext cx="3410947" cy="607552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56FA-E1F4-4DC3-AB77-FFFBAF34ADC2}" type="datetimeFigureOut">
              <a:rPr lang="es-ES" smtClean="0"/>
              <a:t>14/04/2021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6A0F-C4C0-4934-BE62-8A5E66EF5B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380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56FA-E1F4-4DC3-AB77-FFFBAF34ADC2}" type="datetimeFigureOut">
              <a:rPr lang="es-ES" smtClean="0"/>
              <a:t>14/04/2021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6A0F-C4C0-4934-BE62-8A5E66EF5B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04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59" y="1787311"/>
            <a:ext cx="4637544" cy="2982167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859" y="4797690"/>
            <a:ext cx="4637544" cy="1568251"/>
          </a:xfrm>
        </p:spPr>
        <p:txBody>
          <a:bodyPr/>
          <a:lstStyle>
            <a:lvl1pPr marL="0" indent="0">
              <a:buNone/>
              <a:defRPr sz="1411">
                <a:solidFill>
                  <a:schemeClr val="tx1"/>
                </a:solidFill>
              </a:defRPr>
            </a:lvl1pPr>
            <a:lvl2pPr marL="2688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2pPr>
            <a:lvl3pPr marL="537667" indent="0">
              <a:buNone/>
              <a:defRPr sz="1058">
                <a:solidFill>
                  <a:schemeClr val="tx1">
                    <a:tint val="75000"/>
                  </a:schemeClr>
                </a:solidFill>
              </a:defRPr>
            </a:lvl3pPr>
            <a:lvl4pPr marL="806501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4pPr>
            <a:lvl5pPr marL="1075334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5pPr>
            <a:lvl6pPr marL="1344168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6pPr>
            <a:lvl7pPr marL="1613002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7pPr>
            <a:lvl8pPr marL="1881835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8pPr>
            <a:lvl9pPr marL="2150669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56FA-E1F4-4DC3-AB77-FFFBAF34ADC2}" type="datetimeFigureOut">
              <a:rPr lang="es-ES" smtClean="0"/>
              <a:t>14/04/2021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6A0F-C4C0-4934-BE62-8A5E66EF5B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27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9659" y="1908454"/>
            <a:ext cx="2285167" cy="4548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2037" y="1908454"/>
            <a:ext cx="2285167" cy="4548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56FA-E1F4-4DC3-AB77-FFFBAF34ADC2}" type="datetimeFigureOut">
              <a:rPr lang="es-ES" smtClean="0"/>
              <a:t>14/04/2021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6A0F-C4C0-4934-BE62-8A5E66EF5B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97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0" y="381693"/>
            <a:ext cx="4637544" cy="138570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360" y="1757438"/>
            <a:ext cx="2274665" cy="861293"/>
          </a:xfrm>
        </p:spPr>
        <p:txBody>
          <a:bodyPr anchor="b"/>
          <a:lstStyle>
            <a:lvl1pPr marL="0" indent="0">
              <a:buNone/>
              <a:defRPr sz="1411" b="1"/>
            </a:lvl1pPr>
            <a:lvl2pPr marL="268834" indent="0">
              <a:buNone/>
              <a:defRPr sz="1176" b="1"/>
            </a:lvl2pPr>
            <a:lvl3pPr marL="537667" indent="0">
              <a:buNone/>
              <a:defRPr sz="1058" b="1"/>
            </a:lvl3pPr>
            <a:lvl4pPr marL="806501" indent="0">
              <a:buNone/>
              <a:defRPr sz="941" b="1"/>
            </a:lvl4pPr>
            <a:lvl5pPr marL="1075334" indent="0">
              <a:buNone/>
              <a:defRPr sz="941" b="1"/>
            </a:lvl5pPr>
            <a:lvl6pPr marL="1344168" indent="0">
              <a:buNone/>
              <a:defRPr sz="941" b="1"/>
            </a:lvl6pPr>
            <a:lvl7pPr marL="1613002" indent="0">
              <a:buNone/>
              <a:defRPr sz="941" b="1"/>
            </a:lvl7pPr>
            <a:lvl8pPr marL="1881835" indent="0">
              <a:buNone/>
              <a:defRPr sz="941" b="1"/>
            </a:lvl8pPr>
            <a:lvl9pPr marL="2150669" indent="0">
              <a:buNone/>
              <a:defRPr sz="94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60" y="2618731"/>
            <a:ext cx="2274665" cy="38517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22037" y="1757438"/>
            <a:ext cx="2285867" cy="861293"/>
          </a:xfrm>
        </p:spPr>
        <p:txBody>
          <a:bodyPr anchor="b"/>
          <a:lstStyle>
            <a:lvl1pPr marL="0" indent="0">
              <a:buNone/>
              <a:defRPr sz="1411" b="1"/>
            </a:lvl1pPr>
            <a:lvl2pPr marL="268834" indent="0">
              <a:buNone/>
              <a:defRPr sz="1176" b="1"/>
            </a:lvl2pPr>
            <a:lvl3pPr marL="537667" indent="0">
              <a:buNone/>
              <a:defRPr sz="1058" b="1"/>
            </a:lvl3pPr>
            <a:lvl4pPr marL="806501" indent="0">
              <a:buNone/>
              <a:defRPr sz="941" b="1"/>
            </a:lvl4pPr>
            <a:lvl5pPr marL="1075334" indent="0">
              <a:buNone/>
              <a:defRPr sz="941" b="1"/>
            </a:lvl5pPr>
            <a:lvl6pPr marL="1344168" indent="0">
              <a:buNone/>
              <a:defRPr sz="941" b="1"/>
            </a:lvl6pPr>
            <a:lvl7pPr marL="1613002" indent="0">
              <a:buNone/>
              <a:defRPr sz="941" b="1"/>
            </a:lvl7pPr>
            <a:lvl8pPr marL="1881835" indent="0">
              <a:buNone/>
              <a:defRPr sz="941" b="1"/>
            </a:lvl8pPr>
            <a:lvl9pPr marL="2150669" indent="0">
              <a:buNone/>
              <a:defRPr sz="94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22037" y="2618731"/>
            <a:ext cx="2285867" cy="38517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56FA-E1F4-4DC3-AB77-FFFBAF34ADC2}" type="datetimeFigureOut">
              <a:rPr lang="es-ES" smtClean="0"/>
              <a:t>14/04/2021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6A0F-C4C0-4934-BE62-8A5E66EF5B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97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56FA-E1F4-4DC3-AB77-FFFBAF34ADC2}" type="datetimeFigureOut">
              <a:rPr lang="es-ES" smtClean="0"/>
              <a:t>14/04/2021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6A0F-C4C0-4934-BE62-8A5E66EF5B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61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56FA-E1F4-4DC3-AB77-FFFBAF34ADC2}" type="datetimeFigureOut">
              <a:rPr lang="es-ES" smtClean="0"/>
              <a:t>14/04/2021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6A0F-C4C0-4934-BE62-8A5E66EF5B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578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0" y="477943"/>
            <a:ext cx="1734178" cy="1672802"/>
          </a:xfrm>
        </p:spPr>
        <p:txBody>
          <a:bodyPr anchor="b"/>
          <a:lstStyle>
            <a:lvl1pPr>
              <a:defRPr sz="188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867" y="1032226"/>
            <a:ext cx="2722037" cy="5094743"/>
          </a:xfrm>
        </p:spPr>
        <p:txBody>
          <a:bodyPr/>
          <a:lstStyle>
            <a:lvl1pPr>
              <a:defRPr sz="1882"/>
            </a:lvl1pPr>
            <a:lvl2pPr>
              <a:defRPr sz="1646"/>
            </a:lvl2pPr>
            <a:lvl3pPr>
              <a:defRPr sz="1411"/>
            </a:lvl3pPr>
            <a:lvl4pPr>
              <a:defRPr sz="1176"/>
            </a:lvl4pPr>
            <a:lvl5pPr>
              <a:defRPr sz="1176"/>
            </a:lvl5pPr>
            <a:lvl6pPr>
              <a:defRPr sz="1176"/>
            </a:lvl6pPr>
            <a:lvl7pPr>
              <a:defRPr sz="1176"/>
            </a:lvl7pPr>
            <a:lvl8pPr>
              <a:defRPr sz="1176"/>
            </a:lvl8pPr>
            <a:lvl9pPr>
              <a:defRPr sz="117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360" y="2150745"/>
            <a:ext cx="1734178" cy="3984521"/>
          </a:xfrm>
        </p:spPr>
        <p:txBody>
          <a:bodyPr/>
          <a:lstStyle>
            <a:lvl1pPr marL="0" indent="0">
              <a:buNone/>
              <a:defRPr sz="941"/>
            </a:lvl1pPr>
            <a:lvl2pPr marL="268834" indent="0">
              <a:buNone/>
              <a:defRPr sz="823"/>
            </a:lvl2pPr>
            <a:lvl3pPr marL="537667" indent="0">
              <a:buNone/>
              <a:defRPr sz="706"/>
            </a:lvl3pPr>
            <a:lvl4pPr marL="806501" indent="0">
              <a:buNone/>
              <a:defRPr sz="588"/>
            </a:lvl4pPr>
            <a:lvl5pPr marL="1075334" indent="0">
              <a:buNone/>
              <a:defRPr sz="588"/>
            </a:lvl5pPr>
            <a:lvl6pPr marL="1344168" indent="0">
              <a:buNone/>
              <a:defRPr sz="588"/>
            </a:lvl6pPr>
            <a:lvl7pPr marL="1613002" indent="0">
              <a:buNone/>
              <a:defRPr sz="588"/>
            </a:lvl7pPr>
            <a:lvl8pPr marL="1881835" indent="0">
              <a:buNone/>
              <a:defRPr sz="588"/>
            </a:lvl8pPr>
            <a:lvl9pPr marL="2150669" indent="0">
              <a:buNone/>
              <a:defRPr sz="58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56FA-E1F4-4DC3-AB77-FFFBAF34ADC2}" type="datetimeFigureOut">
              <a:rPr lang="es-ES" smtClean="0"/>
              <a:t>14/04/2021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6A0F-C4C0-4934-BE62-8A5E66EF5B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0235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0" y="477943"/>
            <a:ext cx="1734178" cy="1672802"/>
          </a:xfrm>
        </p:spPr>
        <p:txBody>
          <a:bodyPr anchor="b"/>
          <a:lstStyle>
            <a:lvl1pPr>
              <a:defRPr sz="188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867" y="1032226"/>
            <a:ext cx="2722037" cy="5094743"/>
          </a:xfrm>
        </p:spPr>
        <p:txBody>
          <a:bodyPr anchor="t"/>
          <a:lstStyle>
            <a:lvl1pPr marL="0" indent="0">
              <a:buNone/>
              <a:defRPr sz="1882"/>
            </a:lvl1pPr>
            <a:lvl2pPr marL="268834" indent="0">
              <a:buNone/>
              <a:defRPr sz="1646"/>
            </a:lvl2pPr>
            <a:lvl3pPr marL="537667" indent="0">
              <a:buNone/>
              <a:defRPr sz="1411"/>
            </a:lvl3pPr>
            <a:lvl4pPr marL="806501" indent="0">
              <a:buNone/>
              <a:defRPr sz="1176"/>
            </a:lvl4pPr>
            <a:lvl5pPr marL="1075334" indent="0">
              <a:buNone/>
              <a:defRPr sz="1176"/>
            </a:lvl5pPr>
            <a:lvl6pPr marL="1344168" indent="0">
              <a:buNone/>
              <a:defRPr sz="1176"/>
            </a:lvl6pPr>
            <a:lvl7pPr marL="1613002" indent="0">
              <a:buNone/>
              <a:defRPr sz="1176"/>
            </a:lvl7pPr>
            <a:lvl8pPr marL="1881835" indent="0">
              <a:buNone/>
              <a:defRPr sz="1176"/>
            </a:lvl8pPr>
            <a:lvl9pPr marL="2150669" indent="0">
              <a:buNone/>
              <a:defRPr sz="117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360" y="2150745"/>
            <a:ext cx="1734178" cy="3984521"/>
          </a:xfrm>
        </p:spPr>
        <p:txBody>
          <a:bodyPr/>
          <a:lstStyle>
            <a:lvl1pPr marL="0" indent="0">
              <a:buNone/>
              <a:defRPr sz="941"/>
            </a:lvl1pPr>
            <a:lvl2pPr marL="268834" indent="0">
              <a:buNone/>
              <a:defRPr sz="823"/>
            </a:lvl2pPr>
            <a:lvl3pPr marL="537667" indent="0">
              <a:buNone/>
              <a:defRPr sz="706"/>
            </a:lvl3pPr>
            <a:lvl4pPr marL="806501" indent="0">
              <a:buNone/>
              <a:defRPr sz="588"/>
            </a:lvl4pPr>
            <a:lvl5pPr marL="1075334" indent="0">
              <a:buNone/>
              <a:defRPr sz="588"/>
            </a:lvl5pPr>
            <a:lvl6pPr marL="1344168" indent="0">
              <a:buNone/>
              <a:defRPr sz="588"/>
            </a:lvl6pPr>
            <a:lvl7pPr marL="1613002" indent="0">
              <a:buNone/>
              <a:defRPr sz="588"/>
            </a:lvl7pPr>
            <a:lvl8pPr marL="1881835" indent="0">
              <a:buNone/>
              <a:defRPr sz="588"/>
            </a:lvl8pPr>
            <a:lvl9pPr marL="2150669" indent="0">
              <a:buNone/>
              <a:defRPr sz="58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56FA-E1F4-4DC3-AB77-FFFBAF34ADC2}" type="datetimeFigureOut">
              <a:rPr lang="es-ES" smtClean="0"/>
              <a:t>14/04/2021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6A0F-C4C0-4934-BE62-8A5E66EF5B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34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9660" y="381693"/>
            <a:ext cx="4637544" cy="138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9660" y="1908454"/>
            <a:ext cx="4637544" cy="454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9659" y="6644741"/>
            <a:ext cx="1209794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056FA-E1F4-4DC3-AB77-FFFBAF34ADC2}" type="datetimeFigureOut">
              <a:rPr lang="es-ES" smtClean="0"/>
              <a:t>14/04/2021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1086" y="6644741"/>
            <a:ext cx="1814691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97410" y="6644741"/>
            <a:ext cx="1209794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06A0F-C4C0-4934-BE62-8A5E66EF5B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395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37667" rtl="0" eaLnBrk="1" latinLnBrk="0" hangingPunct="1">
        <a:lnSpc>
          <a:spcPct val="90000"/>
        </a:lnSpc>
        <a:spcBef>
          <a:spcPct val="0"/>
        </a:spcBef>
        <a:buNone/>
        <a:defRPr sz="25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4417" indent="-134417" algn="l" defTabSz="537667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1pPr>
      <a:lvl2pPr marL="403250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411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176" kern="1200">
          <a:solidFill>
            <a:schemeClr val="tx1"/>
          </a:solidFill>
          <a:latin typeface="+mn-lt"/>
          <a:ea typeface="+mn-ea"/>
          <a:cs typeface="+mn-cs"/>
        </a:defRPr>
      </a:lvl3pPr>
      <a:lvl4pPr marL="940918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4pPr>
      <a:lvl5pPr marL="1209751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5pPr>
      <a:lvl6pPr marL="1478585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6pPr>
      <a:lvl7pPr marL="1747418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7pPr>
      <a:lvl8pPr marL="2016252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8pPr>
      <a:lvl9pPr marL="2285086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1pPr>
      <a:lvl2pPr marL="268834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2pPr>
      <a:lvl3pPr marL="537667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3pPr>
      <a:lvl4pPr marL="806501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4pPr>
      <a:lvl5pPr marL="1075334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5pPr>
      <a:lvl6pPr marL="1344168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6pPr>
      <a:lvl7pPr marL="1613002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7pPr>
      <a:lvl8pPr marL="1881835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8pPr>
      <a:lvl9pPr marL="2150669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13" Type="http://schemas.openxmlformats.org/officeDocument/2006/relationships/image" Target="../media/image210.svg"/><Relationship Id="rId3" Type="http://schemas.openxmlformats.org/officeDocument/2006/relationships/image" Target="../media/image200.svg"/><Relationship Id="rId7" Type="http://schemas.openxmlformats.org/officeDocument/2006/relationships/image" Target="../media/image204.svg"/><Relationship Id="rId12" Type="http://schemas.openxmlformats.org/officeDocument/2006/relationships/image" Target="../media/image209.png"/><Relationship Id="rId2" Type="http://schemas.openxmlformats.org/officeDocument/2006/relationships/image" Target="../media/image199.png"/><Relationship Id="rId16" Type="http://schemas.openxmlformats.org/officeDocument/2006/relationships/image" Target="../media/image21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11" Type="http://schemas.openxmlformats.org/officeDocument/2006/relationships/image" Target="../media/image208.svg"/><Relationship Id="rId5" Type="http://schemas.openxmlformats.org/officeDocument/2006/relationships/image" Target="../media/image202.svg"/><Relationship Id="rId15" Type="http://schemas.openxmlformats.org/officeDocument/2006/relationships/image" Target="../media/image212.svg"/><Relationship Id="rId10" Type="http://schemas.openxmlformats.org/officeDocument/2006/relationships/image" Target="../media/image207.png"/><Relationship Id="rId4" Type="http://schemas.openxmlformats.org/officeDocument/2006/relationships/image" Target="../media/image201.png"/><Relationship Id="rId9" Type="http://schemas.openxmlformats.org/officeDocument/2006/relationships/image" Target="../media/image206.svg"/><Relationship Id="rId14" Type="http://schemas.openxmlformats.org/officeDocument/2006/relationships/image" Target="../media/image2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sv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13" Type="http://schemas.openxmlformats.org/officeDocument/2006/relationships/image" Target="../media/image138.svg"/><Relationship Id="rId3" Type="http://schemas.openxmlformats.org/officeDocument/2006/relationships/image" Target="../media/image217.svg"/><Relationship Id="rId7" Type="http://schemas.openxmlformats.org/officeDocument/2006/relationships/image" Target="../media/image221.svg"/><Relationship Id="rId12" Type="http://schemas.openxmlformats.org/officeDocument/2006/relationships/image" Target="../media/image137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225.svg"/><Relationship Id="rId5" Type="http://schemas.openxmlformats.org/officeDocument/2006/relationships/image" Target="../media/image219.svg"/><Relationship Id="rId15" Type="http://schemas.openxmlformats.org/officeDocument/2006/relationships/image" Target="../media/image227.svg"/><Relationship Id="rId10" Type="http://schemas.openxmlformats.org/officeDocument/2006/relationships/image" Target="../media/image224.png"/><Relationship Id="rId4" Type="http://schemas.openxmlformats.org/officeDocument/2006/relationships/image" Target="../media/image218.png"/><Relationship Id="rId9" Type="http://schemas.openxmlformats.org/officeDocument/2006/relationships/image" Target="../media/image223.svg"/><Relationship Id="rId14" Type="http://schemas.openxmlformats.org/officeDocument/2006/relationships/image" Target="../media/image2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image" Target="../media/image239.png"/><Relationship Id="rId3" Type="http://schemas.openxmlformats.org/officeDocument/2006/relationships/image" Target="../media/image229.svg"/><Relationship Id="rId7" Type="http://schemas.openxmlformats.org/officeDocument/2006/relationships/image" Target="../media/image233.svg"/><Relationship Id="rId12" Type="http://schemas.openxmlformats.org/officeDocument/2006/relationships/image" Target="../media/image238.sv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11" Type="http://schemas.openxmlformats.org/officeDocument/2006/relationships/image" Target="../media/image237.png"/><Relationship Id="rId5" Type="http://schemas.openxmlformats.org/officeDocument/2006/relationships/image" Target="../media/image231.svg"/><Relationship Id="rId10" Type="http://schemas.openxmlformats.org/officeDocument/2006/relationships/image" Target="../media/image236.svg"/><Relationship Id="rId4" Type="http://schemas.openxmlformats.org/officeDocument/2006/relationships/image" Target="../media/image230.png"/><Relationship Id="rId9" Type="http://schemas.openxmlformats.org/officeDocument/2006/relationships/image" Target="../media/image235.png"/><Relationship Id="rId14" Type="http://schemas.openxmlformats.org/officeDocument/2006/relationships/image" Target="../media/image24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sv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svg"/><Relationship Id="rId4" Type="http://schemas.openxmlformats.org/officeDocument/2006/relationships/image" Target="../media/image14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sv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4.svg"/><Relationship Id="rId4" Type="http://schemas.openxmlformats.org/officeDocument/2006/relationships/image" Target="../media/image24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21" Type="http://schemas.openxmlformats.org/officeDocument/2006/relationships/image" Target="../media/image26.svg"/><Relationship Id="rId34" Type="http://schemas.openxmlformats.org/officeDocument/2006/relationships/image" Target="../media/image39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5" Type="http://schemas.openxmlformats.org/officeDocument/2006/relationships/image" Target="../media/image30.svg"/><Relationship Id="rId33" Type="http://schemas.openxmlformats.org/officeDocument/2006/relationships/image" Target="../media/image38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23" Type="http://schemas.openxmlformats.org/officeDocument/2006/relationships/image" Target="../media/image28.sv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31" Type="http://schemas.openxmlformats.org/officeDocument/2006/relationships/image" Target="../media/image36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svg"/><Relationship Id="rId30" Type="http://schemas.openxmlformats.org/officeDocument/2006/relationships/image" Target="../media/image35.png"/><Relationship Id="rId35" Type="http://schemas.openxmlformats.org/officeDocument/2006/relationships/image" Target="../media/image40.svg"/><Relationship Id="rId8" Type="http://schemas.openxmlformats.org/officeDocument/2006/relationships/image" Target="../media/image13.png"/><Relationship Id="rId3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svg"/><Relationship Id="rId18" Type="http://schemas.openxmlformats.org/officeDocument/2006/relationships/image" Target="../media/image59.png"/><Relationship Id="rId3" Type="http://schemas.openxmlformats.org/officeDocument/2006/relationships/image" Target="../media/image44.svg"/><Relationship Id="rId21" Type="http://schemas.openxmlformats.org/officeDocument/2006/relationships/image" Target="../media/image62.svg"/><Relationship Id="rId7" Type="http://schemas.openxmlformats.org/officeDocument/2006/relationships/image" Target="../media/image48.svg"/><Relationship Id="rId12" Type="http://schemas.openxmlformats.org/officeDocument/2006/relationships/image" Target="../media/image53.png"/><Relationship Id="rId17" Type="http://schemas.openxmlformats.org/officeDocument/2006/relationships/image" Target="../media/image58.svg"/><Relationship Id="rId25" Type="http://schemas.openxmlformats.org/officeDocument/2006/relationships/image" Target="../media/image66.sv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svg"/><Relationship Id="rId24" Type="http://schemas.openxmlformats.org/officeDocument/2006/relationships/image" Target="../media/image65.png"/><Relationship Id="rId5" Type="http://schemas.openxmlformats.org/officeDocument/2006/relationships/image" Target="../media/image46.svg"/><Relationship Id="rId15" Type="http://schemas.openxmlformats.org/officeDocument/2006/relationships/image" Target="../media/image56.svg"/><Relationship Id="rId23" Type="http://schemas.openxmlformats.org/officeDocument/2006/relationships/image" Target="../media/image64.svg"/><Relationship Id="rId10" Type="http://schemas.openxmlformats.org/officeDocument/2006/relationships/image" Target="../media/image51.png"/><Relationship Id="rId19" Type="http://schemas.openxmlformats.org/officeDocument/2006/relationships/image" Target="../media/image60.svg"/><Relationship Id="rId4" Type="http://schemas.openxmlformats.org/officeDocument/2006/relationships/image" Target="../media/image45.png"/><Relationship Id="rId9" Type="http://schemas.openxmlformats.org/officeDocument/2006/relationships/image" Target="../media/image50.svg"/><Relationship Id="rId14" Type="http://schemas.openxmlformats.org/officeDocument/2006/relationships/image" Target="../media/image55.png"/><Relationship Id="rId22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svg"/><Relationship Id="rId18" Type="http://schemas.openxmlformats.org/officeDocument/2006/relationships/image" Target="../media/image83.png"/><Relationship Id="rId3" Type="http://schemas.openxmlformats.org/officeDocument/2006/relationships/image" Target="../media/image68.svg"/><Relationship Id="rId7" Type="http://schemas.openxmlformats.org/officeDocument/2006/relationships/image" Target="../media/image72.svg"/><Relationship Id="rId12" Type="http://schemas.openxmlformats.org/officeDocument/2006/relationships/image" Target="../media/image77.png"/><Relationship Id="rId17" Type="http://schemas.openxmlformats.org/officeDocument/2006/relationships/image" Target="../media/image82.svg"/><Relationship Id="rId2" Type="http://schemas.openxmlformats.org/officeDocument/2006/relationships/image" Target="../media/image67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svg"/><Relationship Id="rId5" Type="http://schemas.openxmlformats.org/officeDocument/2006/relationships/image" Target="../media/image70.svg"/><Relationship Id="rId15" Type="http://schemas.openxmlformats.org/officeDocument/2006/relationships/image" Target="../media/image80.svg"/><Relationship Id="rId10" Type="http://schemas.openxmlformats.org/officeDocument/2006/relationships/image" Target="../media/image75.png"/><Relationship Id="rId19" Type="http://schemas.openxmlformats.org/officeDocument/2006/relationships/image" Target="../media/image84.svg"/><Relationship Id="rId4" Type="http://schemas.openxmlformats.org/officeDocument/2006/relationships/image" Target="../media/image69.png"/><Relationship Id="rId9" Type="http://schemas.openxmlformats.org/officeDocument/2006/relationships/image" Target="../media/image74.svg"/><Relationship Id="rId1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6.svg"/><Relationship Id="rId18" Type="http://schemas.openxmlformats.org/officeDocument/2006/relationships/image" Target="../media/image101.png"/><Relationship Id="rId26" Type="http://schemas.openxmlformats.org/officeDocument/2006/relationships/image" Target="../media/image109.png"/><Relationship Id="rId39" Type="http://schemas.openxmlformats.org/officeDocument/2006/relationships/image" Target="../media/image122.svg"/><Relationship Id="rId21" Type="http://schemas.openxmlformats.org/officeDocument/2006/relationships/image" Target="../media/image104.svg"/><Relationship Id="rId34" Type="http://schemas.openxmlformats.org/officeDocument/2006/relationships/image" Target="../media/image117.png"/><Relationship Id="rId7" Type="http://schemas.openxmlformats.org/officeDocument/2006/relationships/image" Target="../media/image90.svg"/><Relationship Id="rId2" Type="http://schemas.openxmlformats.org/officeDocument/2006/relationships/image" Target="../media/image85.png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29" Type="http://schemas.openxmlformats.org/officeDocument/2006/relationships/image" Target="../media/image112.svg"/><Relationship Id="rId41" Type="http://schemas.openxmlformats.org/officeDocument/2006/relationships/image" Target="../media/image12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svg"/><Relationship Id="rId24" Type="http://schemas.openxmlformats.org/officeDocument/2006/relationships/image" Target="../media/image107.png"/><Relationship Id="rId32" Type="http://schemas.openxmlformats.org/officeDocument/2006/relationships/image" Target="../media/image115.png"/><Relationship Id="rId37" Type="http://schemas.openxmlformats.org/officeDocument/2006/relationships/image" Target="../media/image120.svg"/><Relationship Id="rId40" Type="http://schemas.openxmlformats.org/officeDocument/2006/relationships/image" Target="../media/image123.png"/><Relationship Id="rId5" Type="http://schemas.openxmlformats.org/officeDocument/2006/relationships/image" Target="../media/image88.svg"/><Relationship Id="rId15" Type="http://schemas.openxmlformats.org/officeDocument/2006/relationships/image" Target="../media/image98.svg"/><Relationship Id="rId23" Type="http://schemas.openxmlformats.org/officeDocument/2006/relationships/image" Target="../media/image106.svg"/><Relationship Id="rId28" Type="http://schemas.openxmlformats.org/officeDocument/2006/relationships/image" Target="../media/image111.png"/><Relationship Id="rId36" Type="http://schemas.openxmlformats.org/officeDocument/2006/relationships/image" Target="../media/image119.png"/><Relationship Id="rId10" Type="http://schemas.openxmlformats.org/officeDocument/2006/relationships/image" Target="../media/image93.png"/><Relationship Id="rId19" Type="http://schemas.openxmlformats.org/officeDocument/2006/relationships/image" Target="../media/image102.svg"/><Relationship Id="rId31" Type="http://schemas.openxmlformats.org/officeDocument/2006/relationships/image" Target="../media/image114.svg"/><Relationship Id="rId4" Type="http://schemas.openxmlformats.org/officeDocument/2006/relationships/image" Target="../media/image87.png"/><Relationship Id="rId9" Type="http://schemas.openxmlformats.org/officeDocument/2006/relationships/image" Target="../media/image92.svg"/><Relationship Id="rId14" Type="http://schemas.openxmlformats.org/officeDocument/2006/relationships/image" Target="../media/image97.png"/><Relationship Id="rId22" Type="http://schemas.openxmlformats.org/officeDocument/2006/relationships/image" Target="../media/image105.png"/><Relationship Id="rId27" Type="http://schemas.openxmlformats.org/officeDocument/2006/relationships/image" Target="../media/image110.svg"/><Relationship Id="rId30" Type="http://schemas.openxmlformats.org/officeDocument/2006/relationships/image" Target="../media/image113.png"/><Relationship Id="rId35" Type="http://schemas.openxmlformats.org/officeDocument/2006/relationships/image" Target="../media/image118.svg"/><Relationship Id="rId8" Type="http://schemas.openxmlformats.org/officeDocument/2006/relationships/image" Target="../media/image91.png"/><Relationship Id="rId3" Type="http://schemas.openxmlformats.org/officeDocument/2006/relationships/image" Target="../media/image86.svg"/><Relationship Id="rId12" Type="http://schemas.openxmlformats.org/officeDocument/2006/relationships/image" Target="../media/image95.png"/><Relationship Id="rId17" Type="http://schemas.openxmlformats.org/officeDocument/2006/relationships/image" Target="../media/image100.svg"/><Relationship Id="rId25" Type="http://schemas.openxmlformats.org/officeDocument/2006/relationships/image" Target="../media/image108.svg"/><Relationship Id="rId33" Type="http://schemas.openxmlformats.org/officeDocument/2006/relationships/image" Target="../media/image116.svg"/><Relationship Id="rId38" Type="http://schemas.openxmlformats.org/officeDocument/2006/relationships/image" Target="../media/image1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sv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svg"/><Relationship Id="rId18" Type="http://schemas.openxmlformats.org/officeDocument/2006/relationships/image" Target="../media/image143.png"/><Relationship Id="rId3" Type="http://schemas.openxmlformats.org/officeDocument/2006/relationships/image" Target="../media/image128.svg"/><Relationship Id="rId7" Type="http://schemas.openxmlformats.org/officeDocument/2006/relationships/image" Target="../media/image132.svg"/><Relationship Id="rId12" Type="http://schemas.openxmlformats.org/officeDocument/2006/relationships/image" Target="../media/image137.png"/><Relationship Id="rId17" Type="http://schemas.openxmlformats.org/officeDocument/2006/relationships/image" Target="../media/image142.svg"/><Relationship Id="rId2" Type="http://schemas.openxmlformats.org/officeDocument/2006/relationships/image" Target="../media/image127.png"/><Relationship Id="rId16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6.svg"/><Relationship Id="rId5" Type="http://schemas.openxmlformats.org/officeDocument/2006/relationships/image" Target="../media/image130.svg"/><Relationship Id="rId15" Type="http://schemas.openxmlformats.org/officeDocument/2006/relationships/image" Target="../media/image140.svg"/><Relationship Id="rId10" Type="http://schemas.openxmlformats.org/officeDocument/2006/relationships/image" Target="../media/image135.png"/><Relationship Id="rId19" Type="http://schemas.openxmlformats.org/officeDocument/2006/relationships/image" Target="../media/image144.svg"/><Relationship Id="rId4" Type="http://schemas.openxmlformats.org/officeDocument/2006/relationships/image" Target="../media/image129.png"/><Relationship Id="rId9" Type="http://schemas.openxmlformats.org/officeDocument/2006/relationships/image" Target="../media/image134.svg"/><Relationship Id="rId14" Type="http://schemas.openxmlformats.org/officeDocument/2006/relationships/image" Target="../media/image1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svg"/><Relationship Id="rId18" Type="http://schemas.openxmlformats.org/officeDocument/2006/relationships/image" Target="../media/image161.png"/><Relationship Id="rId3" Type="http://schemas.openxmlformats.org/officeDocument/2006/relationships/image" Target="../media/image146.svg"/><Relationship Id="rId21" Type="http://schemas.openxmlformats.org/officeDocument/2006/relationships/image" Target="../media/image164.svg"/><Relationship Id="rId7" Type="http://schemas.openxmlformats.org/officeDocument/2006/relationships/image" Target="../media/image150.svg"/><Relationship Id="rId12" Type="http://schemas.openxmlformats.org/officeDocument/2006/relationships/image" Target="../media/image155.png"/><Relationship Id="rId17" Type="http://schemas.openxmlformats.org/officeDocument/2006/relationships/image" Target="../media/image160.svg"/><Relationship Id="rId2" Type="http://schemas.openxmlformats.org/officeDocument/2006/relationships/image" Target="../media/image145.png"/><Relationship Id="rId16" Type="http://schemas.openxmlformats.org/officeDocument/2006/relationships/image" Target="../media/image159.png"/><Relationship Id="rId20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11" Type="http://schemas.openxmlformats.org/officeDocument/2006/relationships/image" Target="../media/image154.svg"/><Relationship Id="rId5" Type="http://schemas.openxmlformats.org/officeDocument/2006/relationships/image" Target="../media/image148.svg"/><Relationship Id="rId15" Type="http://schemas.openxmlformats.org/officeDocument/2006/relationships/image" Target="../media/image158.svg"/><Relationship Id="rId23" Type="http://schemas.openxmlformats.org/officeDocument/2006/relationships/image" Target="../media/image166.svg"/><Relationship Id="rId10" Type="http://schemas.openxmlformats.org/officeDocument/2006/relationships/image" Target="../media/image153.png"/><Relationship Id="rId19" Type="http://schemas.openxmlformats.org/officeDocument/2006/relationships/image" Target="../media/image162.svg"/><Relationship Id="rId4" Type="http://schemas.openxmlformats.org/officeDocument/2006/relationships/image" Target="../media/image147.png"/><Relationship Id="rId9" Type="http://schemas.openxmlformats.org/officeDocument/2006/relationships/image" Target="../media/image152.svg"/><Relationship Id="rId14" Type="http://schemas.openxmlformats.org/officeDocument/2006/relationships/image" Target="../media/image157.png"/><Relationship Id="rId22" Type="http://schemas.openxmlformats.org/officeDocument/2006/relationships/image" Target="../media/image165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8.svg"/><Relationship Id="rId18" Type="http://schemas.openxmlformats.org/officeDocument/2006/relationships/image" Target="../media/image183.png"/><Relationship Id="rId26" Type="http://schemas.openxmlformats.org/officeDocument/2006/relationships/image" Target="../media/image191.png"/><Relationship Id="rId3" Type="http://schemas.openxmlformats.org/officeDocument/2006/relationships/image" Target="../media/image168.svg"/><Relationship Id="rId21" Type="http://schemas.openxmlformats.org/officeDocument/2006/relationships/image" Target="../media/image186.svg"/><Relationship Id="rId7" Type="http://schemas.openxmlformats.org/officeDocument/2006/relationships/image" Target="../media/image172.svg"/><Relationship Id="rId12" Type="http://schemas.openxmlformats.org/officeDocument/2006/relationships/image" Target="../media/image177.png"/><Relationship Id="rId17" Type="http://schemas.openxmlformats.org/officeDocument/2006/relationships/image" Target="../media/image182.svg"/><Relationship Id="rId25" Type="http://schemas.openxmlformats.org/officeDocument/2006/relationships/image" Target="../media/image190.svg"/><Relationship Id="rId33" Type="http://schemas.openxmlformats.org/officeDocument/2006/relationships/image" Target="../media/image198.svg"/><Relationship Id="rId2" Type="http://schemas.openxmlformats.org/officeDocument/2006/relationships/image" Target="../media/image167.png"/><Relationship Id="rId16" Type="http://schemas.openxmlformats.org/officeDocument/2006/relationships/image" Target="../media/image181.png"/><Relationship Id="rId20" Type="http://schemas.openxmlformats.org/officeDocument/2006/relationships/image" Target="../media/image185.png"/><Relationship Id="rId29" Type="http://schemas.openxmlformats.org/officeDocument/2006/relationships/image" Target="../media/image19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11" Type="http://schemas.openxmlformats.org/officeDocument/2006/relationships/image" Target="../media/image176.svg"/><Relationship Id="rId24" Type="http://schemas.openxmlformats.org/officeDocument/2006/relationships/image" Target="../media/image189.png"/><Relationship Id="rId32" Type="http://schemas.openxmlformats.org/officeDocument/2006/relationships/image" Target="../media/image197.png"/><Relationship Id="rId5" Type="http://schemas.openxmlformats.org/officeDocument/2006/relationships/image" Target="../media/image170.svg"/><Relationship Id="rId15" Type="http://schemas.openxmlformats.org/officeDocument/2006/relationships/image" Target="../media/image180.svg"/><Relationship Id="rId23" Type="http://schemas.openxmlformats.org/officeDocument/2006/relationships/image" Target="../media/image188.svg"/><Relationship Id="rId28" Type="http://schemas.openxmlformats.org/officeDocument/2006/relationships/image" Target="../media/image193.png"/><Relationship Id="rId10" Type="http://schemas.openxmlformats.org/officeDocument/2006/relationships/image" Target="../media/image175.png"/><Relationship Id="rId19" Type="http://schemas.openxmlformats.org/officeDocument/2006/relationships/image" Target="../media/image184.svg"/><Relationship Id="rId31" Type="http://schemas.openxmlformats.org/officeDocument/2006/relationships/image" Target="../media/image196.svg"/><Relationship Id="rId4" Type="http://schemas.openxmlformats.org/officeDocument/2006/relationships/image" Target="../media/image169.png"/><Relationship Id="rId9" Type="http://schemas.openxmlformats.org/officeDocument/2006/relationships/image" Target="../media/image174.svg"/><Relationship Id="rId14" Type="http://schemas.openxmlformats.org/officeDocument/2006/relationships/image" Target="../media/image179.png"/><Relationship Id="rId22" Type="http://schemas.openxmlformats.org/officeDocument/2006/relationships/image" Target="../media/image187.png"/><Relationship Id="rId27" Type="http://schemas.openxmlformats.org/officeDocument/2006/relationships/image" Target="../media/image192.svg"/><Relationship Id="rId30" Type="http://schemas.openxmlformats.org/officeDocument/2006/relationships/image" Target="../media/image195.png"/><Relationship Id="rId8" Type="http://schemas.openxmlformats.org/officeDocument/2006/relationships/image" Target="../media/image1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82D888A9-111E-46DF-88DB-5FC4300B8843}"/>
              </a:ext>
            </a:extLst>
          </p:cNvPr>
          <p:cNvSpPr/>
          <p:nvPr/>
        </p:nvSpPr>
        <p:spPr>
          <a:xfrm>
            <a:off x="0" y="0"/>
            <a:ext cx="5376863" cy="7169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E22DAE4-678B-4B29-A869-C2CAEF88E4BA}"/>
              </a:ext>
            </a:extLst>
          </p:cNvPr>
          <p:cNvSpPr/>
          <p:nvPr/>
        </p:nvSpPr>
        <p:spPr>
          <a:xfrm>
            <a:off x="2688431" y="228600"/>
            <a:ext cx="2164923" cy="4835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Opening section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4CCA3E3-7BDC-4EFF-8310-6737C4165048}"/>
              </a:ext>
            </a:extLst>
          </p:cNvPr>
          <p:cNvSpPr/>
          <p:nvPr/>
        </p:nvSpPr>
        <p:spPr>
          <a:xfrm>
            <a:off x="523508" y="952500"/>
            <a:ext cx="2887907" cy="11840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Why have you opted for sport psychology services?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A7C648A-DA4C-49EE-9E8B-234547C599C3}"/>
              </a:ext>
            </a:extLst>
          </p:cNvPr>
          <p:cNvSpPr/>
          <p:nvPr/>
        </p:nvSpPr>
        <p:spPr>
          <a:xfrm>
            <a:off x="1965446" y="2863361"/>
            <a:ext cx="2887907" cy="11840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What topics would you like to address in the following sessions?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3D1BF7A-0FC6-4D59-83E6-F979A4B43560}"/>
              </a:ext>
            </a:extLst>
          </p:cNvPr>
          <p:cNvSpPr/>
          <p:nvPr/>
        </p:nvSpPr>
        <p:spPr>
          <a:xfrm>
            <a:off x="523508" y="5032619"/>
            <a:ext cx="2887907" cy="11840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What do you expect from this sport psychology service? </a:t>
            </a:r>
          </a:p>
        </p:txBody>
      </p:sp>
      <p:pic>
        <p:nvPicPr>
          <p:cNvPr id="9" name="Gráfico 8" descr="Signo de interrogación">
            <a:extLst>
              <a:ext uri="{FF2B5EF4-FFF2-40B4-BE49-F238E27FC236}">
                <a16:creationId xmlns:a16="http://schemas.microsoft.com/office/drawing/2014/main" id="{2C11E2AF-4B44-4DD2-BC0D-833EBDA81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1182" y="952500"/>
            <a:ext cx="1620000" cy="1620000"/>
          </a:xfrm>
          <a:prstGeom prst="rect">
            <a:avLst/>
          </a:prstGeom>
        </p:spPr>
      </p:pic>
      <p:pic>
        <p:nvPicPr>
          <p:cNvPr id="13" name="Gráfico 12" descr="Persona confundida">
            <a:extLst>
              <a:ext uri="{FF2B5EF4-FFF2-40B4-BE49-F238E27FC236}">
                <a16:creationId xmlns:a16="http://schemas.microsoft.com/office/drawing/2014/main" id="{9161F598-ABFA-4151-9309-7B06A9924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120" y="2567127"/>
            <a:ext cx="1620000" cy="1620000"/>
          </a:xfrm>
          <a:prstGeom prst="rect">
            <a:avLst/>
          </a:prstGeom>
        </p:spPr>
      </p:pic>
      <p:pic>
        <p:nvPicPr>
          <p:cNvPr id="14" name="Gráfico 13" descr="Banderín de carreras">
            <a:extLst>
              <a:ext uri="{FF2B5EF4-FFF2-40B4-BE49-F238E27FC236}">
                <a16:creationId xmlns:a16="http://schemas.microsoft.com/office/drawing/2014/main" id="{AA4CC358-CB70-4FB7-8222-9D438C5785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31421" y="4774222"/>
            <a:ext cx="1620000" cy="1620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8D75338-07E8-48A3-A834-B749C710C2C2}"/>
              </a:ext>
            </a:extLst>
          </p:cNvPr>
          <p:cNvSpPr/>
          <p:nvPr/>
        </p:nvSpPr>
        <p:spPr>
          <a:xfrm>
            <a:off x="118075" y="90555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ea typeface="Calibri" panose="020F0502020204030204" pitchFamily="34" charset="0"/>
              </a:rPr>
              <a:t>Sport-Psych-Mapping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516601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ángulo 73">
            <a:extLst>
              <a:ext uri="{FF2B5EF4-FFF2-40B4-BE49-F238E27FC236}">
                <a16:creationId xmlns:a16="http://schemas.microsoft.com/office/drawing/2014/main" id="{3803F412-619A-44E2-9DA1-981F38F92EDE}"/>
              </a:ext>
            </a:extLst>
          </p:cNvPr>
          <p:cNvSpPr/>
          <p:nvPr/>
        </p:nvSpPr>
        <p:spPr>
          <a:xfrm>
            <a:off x="0" y="0"/>
            <a:ext cx="5376863" cy="7169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D487548-EE17-49A4-A183-3A13FAE3882B}"/>
              </a:ext>
            </a:extLst>
          </p:cNvPr>
          <p:cNvSpPr/>
          <p:nvPr/>
        </p:nvSpPr>
        <p:spPr>
          <a:xfrm>
            <a:off x="2688431" y="228600"/>
            <a:ext cx="2164923" cy="4835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Bio-psychological states and traits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9459182-8C37-4EED-B292-DA55072F9598}"/>
              </a:ext>
            </a:extLst>
          </p:cNvPr>
          <p:cNvSpPr/>
          <p:nvPr/>
        </p:nvSpPr>
        <p:spPr>
          <a:xfrm>
            <a:off x="523508" y="952500"/>
            <a:ext cx="4329846" cy="119282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mention 3 aspects that </a:t>
            </a:r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differentiate you from others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your sport/ exercise context that you believe to be the most relevant (in your case)?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75CC7EB-B09C-43FB-A4FA-8C86743F23AF}"/>
              </a:ext>
            </a:extLst>
          </p:cNvPr>
          <p:cNvSpPr/>
          <p:nvPr/>
        </p:nvSpPr>
        <p:spPr>
          <a:xfrm>
            <a:off x="523508" y="5737401"/>
            <a:ext cx="4584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Compared to my teammates (other people), I am more/less…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thing that makes me special is…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more/less … compared to most others.</a:t>
            </a:r>
          </a:p>
        </p:txBody>
      </p:sp>
      <p:pic>
        <p:nvPicPr>
          <p:cNvPr id="55" name="Gráfico 54" descr="Grupo de mujeres">
            <a:extLst>
              <a:ext uri="{FF2B5EF4-FFF2-40B4-BE49-F238E27FC236}">
                <a16:creationId xmlns:a16="http://schemas.microsoft.com/office/drawing/2014/main" id="{3C272FD0-FCCC-4D23-AFEE-735B6655E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1512" y="2561801"/>
            <a:ext cx="914400" cy="914400"/>
          </a:xfrm>
          <a:prstGeom prst="rect">
            <a:avLst/>
          </a:prstGeom>
        </p:spPr>
      </p:pic>
      <p:pic>
        <p:nvPicPr>
          <p:cNvPr id="57" name="Gráfico 56" descr="Grupo de hombres">
            <a:extLst>
              <a:ext uri="{FF2B5EF4-FFF2-40B4-BE49-F238E27FC236}">
                <a16:creationId xmlns:a16="http://schemas.microsoft.com/office/drawing/2014/main" id="{8EE122D0-A71D-4F3E-8953-00092B1E43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07828" y="2636801"/>
            <a:ext cx="914400" cy="914400"/>
          </a:xfrm>
          <a:prstGeom prst="rect">
            <a:avLst/>
          </a:prstGeom>
        </p:spPr>
      </p:pic>
      <p:pic>
        <p:nvPicPr>
          <p:cNvPr id="59" name="Gráfico 58" descr="Dos mujeres">
            <a:extLst>
              <a:ext uri="{FF2B5EF4-FFF2-40B4-BE49-F238E27FC236}">
                <a16:creationId xmlns:a16="http://schemas.microsoft.com/office/drawing/2014/main" id="{020A5D10-9E34-4F41-9B2A-CA21F7EB6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27207" y="2711801"/>
            <a:ext cx="914400" cy="914400"/>
          </a:xfrm>
          <a:prstGeom prst="rect">
            <a:avLst/>
          </a:prstGeom>
        </p:spPr>
      </p:pic>
      <p:pic>
        <p:nvPicPr>
          <p:cNvPr id="60" name="Gráfico 59" descr="Mujer">
            <a:extLst>
              <a:ext uri="{FF2B5EF4-FFF2-40B4-BE49-F238E27FC236}">
                <a16:creationId xmlns:a16="http://schemas.microsoft.com/office/drawing/2014/main" id="{9469525C-1B90-4CAF-84B4-ED7B2C4F21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43640" y="2967704"/>
            <a:ext cx="914400" cy="914400"/>
          </a:xfrm>
          <a:prstGeom prst="rect">
            <a:avLst/>
          </a:prstGeom>
        </p:spPr>
      </p:pic>
      <p:pic>
        <p:nvPicPr>
          <p:cNvPr id="61" name="Gráfico 60" descr="Dos hombres">
            <a:extLst>
              <a:ext uri="{FF2B5EF4-FFF2-40B4-BE49-F238E27FC236}">
                <a16:creationId xmlns:a16="http://schemas.microsoft.com/office/drawing/2014/main" id="{100DC75E-C2AF-4612-ADE4-B7A38FF998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82486" y="3173533"/>
            <a:ext cx="914400" cy="914400"/>
          </a:xfrm>
          <a:prstGeom prst="rect">
            <a:avLst/>
          </a:prstGeom>
        </p:spPr>
      </p:pic>
      <p:pic>
        <p:nvPicPr>
          <p:cNvPr id="62" name="Gráfico 61" descr="Hombre">
            <a:extLst>
              <a:ext uri="{FF2B5EF4-FFF2-40B4-BE49-F238E27FC236}">
                <a16:creationId xmlns:a16="http://schemas.microsoft.com/office/drawing/2014/main" id="{8F81F5FD-A4E6-44D3-8B62-3497A8B881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87131" y="3074118"/>
            <a:ext cx="914400" cy="914400"/>
          </a:xfrm>
          <a:prstGeom prst="rect">
            <a:avLst/>
          </a:prstGeom>
        </p:spPr>
      </p:pic>
      <p:pic>
        <p:nvPicPr>
          <p:cNvPr id="63" name="Gráfico 62" descr="Mujer">
            <a:extLst>
              <a:ext uri="{FF2B5EF4-FFF2-40B4-BE49-F238E27FC236}">
                <a16:creationId xmlns:a16="http://schemas.microsoft.com/office/drawing/2014/main" id="{D030D4CC-2ADC-4453-820C-22E3C1E9B9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44260" y="3199665"/>
            <a:ext cx="914400" cy="914400"/>
          </a:xfrm>
          <a:prstGeom prst="rect">
            <a:avLst/>
          </a:prstGeom>
        </p:spPr>
      </p:pic>
      <p:pic>
        <p:nvPicPr>
          <p:cNvPr id="64" name="Gráfico 63" descr="Hombre">
            <a:extLst>
              <a:ext uri="{FF2B5EF4-FFF2-40B4-BE49-F238E27FC236}">
                <a16:creationId xmlns:a16="http://schemas.microsoft.com/office/drawing/2014/main" id="{89579C95-FC6A-42CD-A161-874CF329518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281638" y="3096292"/>
            <a:ext cx="914400" cy="914400"/>
          </a:xfrm>
          <a:prstGeom prst="rect">
            <a:avLst/>
          </a:prstGeom>
        </p:spPr>
      </p:pic>
      <p:pic>
        <p:nvPicPr>
          <p:cNvPr id="65" name="Gráfico 64" descr="Hombre">
            <a:extLst>
              <a:ext uri="{FF2B5EF4-FFF2-40B4-BE49-F238E27FC236}">
                <a16:creationId xmlns:a16="http://schemas.microsoft.com/office/drawing/2014/main" id="{45208FC8-B2B4-4DDE-BF14-E03B195E087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70568" y="3199687"/>
            <a:ext cx="914400" cy="914400"/>
          </a:xfrm>
          <a:prstGeom prst="rect">
            <a:avLst/>
          </a:prstGeom>
        </p:spPr>
      </p:pic>
      <p:pic>
        <p:nvPicPr>
          <p:cNvPr id="66" name="Gráfico 65" descr="Mujer">
            <a:extLst>
              <a:ext uri="{FF2B5EF4-FFF2-40B4-BE49-F238E27FC236}">
                <a16:creationId xmlns:a16="http://schemas.microsoft.com/office/drawing/2014/main" id="{978D666D-A851-4567-8045-0F2BBB9D2A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17417" y="3476201"/>
            <a:ext cx="914400" cy="914400"/>
          </a:xfrm>
          <a:prstGeom prst="rect">
            <a:avLst/>
          </a:prstGeom>
        </p:spPr>
      </p:pic>
      <p:pic>
        <p:nvPicPr>
          <p:cNvPr id="67" name="Gráfico 66" descr="Mujer">
            <a:extLst>
              <a:ext uri="{FF2B5EF4-FFF2-40B4-BE49-F238E27FC236}">
                <a16:creationId xmlns:a16="http://schemas.microsoft.com/office/drawing/2014/main" id="{87222EA1-BB36-47A1-BD06-A2EAD9C34A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25176" y="3589164"/>
            <a:ext cx="914400" cy="914400"/>
          </a:xfrm>
          <a:prstGeom prst="rect">
            <a:avLst/>
          </a:prstGeom>
        </p:spPr>
      </p:pic>
      <p:pic>
        <p:nvPicPr>
          <p:cNvPr id="68" name="Gráfico 67" descr="Grupo de hombres">
            <a:extLst>
              <a:ext uri="{FF2B5EF4-FFF2-40B4-BE49-F238E27FC236}">
                <a16:creationId xmlns:a16="http://schemas.microsoft.com/office/drawing/2014/main" id="{57B346CE-576A-4497-9DFE-C391AF1297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265601" y="3662333"/>
            <a:ext cx="914400" cy="914400"/>
          </a:xfrm>
          <a:prstGeom prst="rect">
            <a:avLst/>
          </a:prstGeom>
        </p:spPr>
      </p:pic>
      <p:pic>
        <p:nvPicPr>
          <p:cNvPr id="69" name="Gráfico 68" descr="Hombre">
            <a:extLst>
              <a:ext uri="{FF2B5EF4-FFF2-40B4-BE49-F238E27FC236}">
                <a16:creationId xmlns:a16="http://schemas.microsoft.com/office/drawing/2014/main" id="{C7D4E0DF-A137-4EF0-8867-8780BA7DE7A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915909" y="3659610"/>
            <a:ext cx="914400" cy="914400"/>
          </a:xfrm>
          <a:prstGeom prst="rect">
            <a:avLst/>
          </a:prstGeom>
        </p:spPr>
      </p:pic>
      <p:pic>
        <p:nvPicPr>
          <p:cNvPr id="70" name="Gráfico 69" descr="Hombre">
            <a:extLst>
              <a:ext uri="{FF2B5EF4-FFF2-40B4-BE49-F238E27FC236}">
                <a16:creationId xmlns:a16="http://schemas.microsoft.com/office/drawing/2014/main" id="{6D838018-6463-44D9-AC13-BA2B94D988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690667" y="4084358"/>
            <a:ext cx="914400" cy="914400"/>
          </a:xfrm>
          <a:prstGeom prst="rect">
            <a:avLst/>
          </a:prstGeom>
        </p:spPr>
      </p:pic>
      <p:pic>
        <p:nvPicPr>
          <p:cNvPr id="71" name="Gráfico 70" descr="Dos mujeres">
            <a:extLst>
              <a:ext uri="{FF2B5EF4-FFF2-40B4-BE49-F238E27FC236}">
                <a16:creationId xmlns:a16="http://schemas.microsoft.com/office/drawing/2014/main" id="{ABF9D8D7-42B6-493A-99E1-B38F98A970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47970" y="3982058"/>
            <a:ext cx="914400" cy="914400"/>
          </a:xfrm>
          <a:prstGeom prst="rect">
            <a:avLst/>
          </a:prstGeom>
        </p:spPr>
      </p:pic>
      <p:pic>
        <p:nvPicPr>
          <p:cNvPr id="72" name="Gráfico 71" descr="Grupo de mujeres">
            <a:extLst>
              <a:ext uri="{FF2B5EF4-FFF2-40B4-BE49-F238E27FC236}">
                <a16:creationId xmlns:a16="http://schemas.microsoft.com/office/drawing/2014/main" id="{45C11760-47F4-41F2-B8FF-22C0F8375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0767" y="4209905"/>
            <a:ext cx="914400" cy="914400"/>
          </a:xfrm>
          <a:prstGeom prst="rect">
            <a:avLst/>
          </a:prstGeom>
        </p:spPr>
      </p:pic>
      <p:pic>
        <p:nvPicPr>
          <p:cNvPr id="73" name="Gráfico 72" descr="Mujer">
            <a:extLst>
              <a:ext uri="{FF2B5EF4-FFF2-40B4-BE49-F238E27FC236}">
                <a16:creationId xmlns:a16="http://schemas.microsoft.com/office/drawing/2014/main" id="{CEF02475-4009-44E2-BD7F-1BD30CB612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08298" y="4144414"/>
            <a:ext cx="914400" cy="914400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5CA0629D-7225-41D0-80D6-EE9B3A8F80C3}"/>
              </a:ext>
            </a:extLst>
          </p:cNvPr>
          <p:cNvSpPr/>
          <p:nvPr/>
        </p:nvSpPr>
        <p:spPr>
          <a:xfrm>
            <a:off x="118075" y="90555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ea typeface="Calibri" panose="020F0502020204030204" pitchFamily="34" charset="0"/>
              </a:rPr>
              <a:t>Sport-Psych-Mapping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8809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3A17B89C-3FA9-42B9-998A-EC148B4728B2}"/>
              </a:ext>
            </a:extLst>
          </p:cNvPr>
          <p:cNvSpPr/>
          <p:nvPr/>
        </p:nvSpPr>
        <p:spPr>
          <a:xfrm>
            <a:off x="0" y="0"/>
            <a:ext cx="5376863" cy="7169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D487548-EE17-49A4-A183-3A13FAE3882B}"/>
              </a:ext>
            </a:extLst>
          </p:cNvPr>
          <p:cNvSpPr/>
          <p:nvPr/>
        </p:nvSpPr>
        <p:spPr>
          <a:xfrm>
            <a:off x="2688431" y="228600"/>
            <a:ext cx="2164923" cy="4835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Bio-psychological states and traits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9459182-8C37-4EED-B292-DA55072F9598}"/>
              </a:ext>
            </a:extLst>
          </p:cNvPr>
          <p:cNvSpPr/>
          <p:nvPr/>
        </p:nvSpPr>
        <p:spPr>
          <a:xfrm>
            <a:off x="523508" y="952500"/>
            <a:ext cx="4329846" cy="119282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 </a:t>
            </a:r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other aspects 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yourself that you believe to be relevant (in your case)?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75CC7EB-B09C-43FB-A4FA-8C86743F23AF}"/>
              </a:ext>
            </a:extLst>
          </p:cNvPr>
          <p:cNvSpPr/>
          <p:nvPr/>
        </p:nvSpPr>
        <p:spPr>
          <a:xfrm>
            <a:off x="523508" y="5737401"/>
            <a:ext cx="4584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Mention other aspects that characterises you or that describes you in important or frequent moments of your sport/ exercise and that you think we need to know to understand your case.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06B4FDB-0E03-4D37-82C1-546FFA2147C9}"/>
              </a:ext>
            </a:extLst>
          </p:cNvPr>
          <p:cNvSpPr txBox="1"/>
          <p:nvPr/>
        </p:nvSpPr>
        <p:spPr>
          <a:xfrm>
            <a:off x="609920" y="2853695"/>
            <a:ext cx="449841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dirty="0">
                <a:latin typeface="Cooper Black" panose="0208090404030B020404" pitchFamily="18" charset="0"/>
              </a:rPr>
              <a:t>Anything </a:t>
            </a:r>
          </a:p>
          <a:p>
            <a:r>
              <a:rPr lang="es-ES" sz="6600" dirty="0">
                <a:latin typeface="Cooper Black" panose="0208090404030B020404" pitchFamily="18" charset="0"/>
              </a:rPr>
              <a:t>else?</a:t>
            </a:r>
          </a:p>
        </p:txBody>
      </p:sp>
      <p:pic>
        <p:nvPicPr>
          <p:cNvPr id="7" name="Gráfico 6" descr="Insignia signo de interrogación">
            <a:extLst>
              <a:ext uri="{FF2B5EF4-FFF2-40B4-BE49-F238E27FC236}">
                <a16:creationId xmlns:a16="http://schemas.microsoft.com/office/drawing/2014/main" id="{927D1584-781D-4A4C-8E12-F425423B4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3692" y="4062953"/>
            <a:ext cx="914400" cy="9144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6EBBB4A-651C-46C8-8775-F305E4B0CA54}"/>
              </a:ext>
            </a:extLst>
          </p:cNvPr>
          <p:cNvSpPr/>
          <p:nvPr/>
        </p:nvSpPr>
        <p:spPr>
          <a:xfrm>
            <a:off x="118075" y="90555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ea typeface="Calibri" panose="020F0502020204030204" pitchFamily="34" charset="0"/>
              </a:rPr>
              <a:t>Sport-Psych-Mapping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144786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 41">
            <a:extLst>
              <a:ext uri="{FF2B5EF4-FFF2-40B4-BE49-F238E27FC236}">
                <a16:creationId xmlns:a16="http://schemas.microsoft.com/office/drawing/2014/main" id="{1819E8A7-834D-41FC-B444-719FDFB1BD52}"/>
              </a:ext>
            </a:extLst>
          </p:cNvPr>
          <p:cNvSpPr/>
          <p:nvPr/>
        </p:nvSpPr>
        <p:spPr>
          <a:xfrm>
            <a:off x="0" y="0"/>
            <a:ext cx="5376863" cy="7169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D487548-EE17-49A4-A183-3A13FAE3882B}"/>
              </a:ext>
            </a:extLst>
          </p:cNvPr>
          <p:cNvSpPr/>
          <p:nvPr/>
        </p:nvSpPr>
        <p:spPr>
          <a:xfrm>
            <a:off x="2688431" y="228600"/>
            <a:ext cx="2164923" cy="4835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skills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9459182-8C37-4EED-B292-DA55072F9598}"/>
              </a:ext>
            </a:extLst>
          </p:cNvPr>
          <p:cNvSpPr/>
          <p:nvPr/>
        </p:nvSpPr>
        <p:spPr>
          <a:xfrm>
            <a:off x="523508" y="952500"/>
            <a:ext cx="4329846" cy="119282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mention 3 mental skills that you believe are your </a:t>
            </a:r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strengths 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that you believe to be the most relevant (in your case)? </a:t>
            </a:r>
          </a:p>
          <a:p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75CC7EB-B09C-43FB-A4FA-8C86743F23AF}"/>
              </a:ext>
            </a:extLst>
          </p:cNvPr>
          <p:cNvSpPr/>
          <p:nvPr/>
        </p:nvSpPr>
        <p:spPr>
          <a:xfrm>
            <a:off x="523508" y="5737401"/>
            <a:ext cx="4584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am very good at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can most of the time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successfully try to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almost always manage to avoid …</a:t>
            </a:r>
          </a:p>
        </p:txBody>
      </p:sp>
      <p:pic>
        <p:nvPicPr>
          <p:cNvPr id="3" name="Gráfico 2" descr="Heroína">
            <a:extLst>
              <a:ext uri="{FF2B5EF4-FFF2-40B4-BE49-F238E27FC236}">
                <a16:creationId xmlns:a16="http://schemas.microsoft.com/office/drawing/2014/main" id="{3B58E80A-09F5-4EAE-BC99-5A6786269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5455" y="2245233"/>
            <a:ext cx="914400" cy="914400"/>
          </a:xfrm>
          <a:prstGeom prst="rect">
            <a:avLst/>
          </a:prstGeom>
        </p:spPr>
      </p:pic>
      <p:pic>
        <p:nvPicPr>
          <p:cNvPr id="8" name="Gráfico 7" descr="Héroe">
            <a:extLst>
              <a:ext uri="{FF2B5EF4-FFF2-40B4-BE49-F238E27FC236}">
                <a16:creationId xmlns:a16="http://schemas.microsoft.com/office/drawing/2014/main" id="{19E43ECD-B5CA-4C4C-A234-D4199347B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20844" y="4150986"/>
            <a:ext cx="914400" cy="914400"/>
          </a:xfrm>
          <a:prstGeom prst="rect">
            <a:avLst/>
          </a:prstGeom>
        </p:spPr>
      </p:pic>
      <p:pic>
        <p:nvPicPr>
          <p:cNvPr id="10" name="Gráfico 9" descr="Buena idea">
            <a:extLst>
              <a:ext uri="{FF2B5EF4-FFF2-40B4-BE49-F238E27FC236}">
                <a16:creationId xmlns:a16="http://schemas.microsoft.com/office/drawing/2014/main" id="{263AE606-E85B-4488-8AC4-A6FD040C02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77847" y="3732999"/>
            <a:ext cx="914400" cy="914400"/>
          </a:xfrm>
          <a:prstGeom prst="rect">
            <a:avLst/>
          </a:prstGeom>
        </p:spPr>
      </p:pic>
      <p:pic>
        <p:nvPicPr>
          <p:cNvPr id="12" name="Gráfico 11" descr="Cerebro izquierdo y derecho">
            <a:extLst>
              <a:ext uri="{FF2B5EF4-FFF2-40B4-BE49-F238E27FC236}">
                <a16:creationId xmlns:a16="http://schemas.microsoft.com/office/drawing/2014/main" id="{E929CEAB-D253-4085-A009-C1D8E2D259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07294" y="2702433"/>
            <a:ext cx="914400" cy="914400"/>
          </a:xfrm>
          <a:prstGeom prst="rect">
            <a:avLst/>
          </a:prstGeom>
        </p:spPr>
      </p:pic>
      <p:pic>
        <p:nvPicPr>
          <p:cNvPr id="14" name="Gráfico 13" descr="Pensamiento científico">
            <a:extLst>
              <a:ext uri="{FF2B5EF4-FFF2-40B4-BE49-F238E27FC236}">
                <a16:creationId xmlns:a16="http://schemas.microsoft.com/office/drawing/2014/main" id="{697891A1-BA83-4BA1-B16D-11243CF15D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43616" y="2767589"/>
            <a:ext cx="914400" cy="914400"/>
          </a:xfrm>
          <a:prstGeom prst="rect">
            <a:avLst/>
          </a:prstGeom>
        </p:spPr>
      </p:pic>
      <p:pic>
        <p:nvPicPr>
          <p:cNvPr id="20" name="Gráfico 19" descr="Brazo musculoso">
            <a:extLst>
              <a:ext uri="{FF2B5EF4-FFF2-40B4-BE49-F238E27FC236}">
                <a16:creationId xmlns:a16="http://schemas.microsoft.com/office/drawing/2014/main" id="{C8F8517F-E539-49D4-B3FE-61AB4776D4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33612" y="3159633"/>
            <a:ext cx="914400" cy="914400"/>
          </a:xfrm>
          <a:prstGeom prst="rect">
            <a:avLst/>
          </a:prstGeom>
        </p:spPr>
      </p:pic>
      <p:pic>
        <p:nvPicPr>
          <p:cNvPr id="24" name="Gráfico 23" descr="Corona de laureles">
            <a:extLst>
              <a:ext uri="{FF2B5EF4-FFF2-40B4-BE49-F238E27FC236}">
                <a16:creationId xmlns:a16="http://schemas.microsoft.com/office/drawing/2014/main" id="{E6E89161-8E1C-4003-A2BF-89DEDB56517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689378" y="3795295"/>
            <a:ext cx="914400" cy="9144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661CEFA-A4B7-47D5-A5FB-C3E4AB8481A8}"/>
              </a:ext>
            </a:extLst>
          </p:cNvPr>
          <p:cNvSpPr/>
          <p:nvPr/>
        </p:nvSpPr>
        <p:spPr>
          <a:xfrm>
            <a:off x="118075" y="90555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ea typeface="Calibri" panose="020F0502020204030204" pitchFamily="34" charset="0"/>
              </a:rPr>
              <a:t>Sport-Psych-Mapping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736230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149B3AF2-42B6-4F4D-8DCA-43C53BA5763D}"/>
              </a:ext>
            </a:extLst>
          </p:cNvPr>
          <p:cNvSpPr/>
          <p:nvPr/>
        </p:nvSpPr>
        <p:spPr>
          <a:xfrm>
            <a:off x="0" y="0"/>
            <a:ext cx="5376863" cy="7169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D487548-EE17-49A4-A183-3A13FAE3882B}"/>
              </a:ext>
            </a:extLst>
          </p:cNvPr>
          <p:cNvSpPr/>
          <p:nvPr/>
        </p:nvSpPr>
        <p:spPr>
          <a:xfrm>
            <a:off x="2688431" y="228600"/>
            <a:ext cx="2164923" cy="4835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skills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9459182-8C37-4EED-B292-DA55072F9598}"/>
              </a:ext>
            </a:extLst>
          </p:cNvPr>
          <p:cNvSpPr/>
          <p:nvPr/>
        </p:nvSpPr>
        <p:spPr>
          <a:xfrm>
            <a:off x="523508" y="952500"/>
            <a:ext cx="4329846" cy="119282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mention 3 mental </a:t>
            </a:r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 that you feel you need to improve 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that you believe to be the most relevant (in your case)? </a:t>
            </a:r>
          </a:p>
          <a:p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75CC7EB-B09C-43FB-A4FA-8C86743F23AF}"/>
              </a:ext>
            </a:extLst>
          </p:cNvPr>
          <p:cNvSpPr/>
          <p:nvPr/>
        </p:nvSpPr>
        <p:spPr>
          <a:xfrm>
            <a:off x="523508" y="5737401"/>
            <a:ext cx="4584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feel it’s very hard to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often fail to…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belief to be very bad at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hardly ever manage to avoid …</a:t>
            </a:r>
          </a:p>
        </p:txBody>
      </p:sp>
      <p:pic>
        <p:nvPicPr>
          <p:cNvPr id="16" name="Gráfico 15" descr="Lluvia de ideas">
            <a:extLst>
              <a:ext uri="{FF2B5EF4-FFF2-40B4-BE49-F238E27FC236}">
                <a16:creationId xmlns:a16="http://schemas.microsoft.com/office/drawing/2014/main" id="{283139AC-CC21-4760-8A63-A6B054FCA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2385" y="3552139"/>
            <a:ext cx="914400" cy="914400"/>
          </a:xfrm>
          <a:prstGeom prst="rect">
            <a:avLst/>
          </a:prstGeom>
        </p:spPr>
      </p:pic>
      <p:pic>
        <p:nvPicPr>
          <p:cNvPr id="18" name="Gráfico 17" descr="Lluvia de ideas de grupo">
            <a:extLst>
              <a:ext uri="{FF2B5EF4-FFF2-40B4-BE49-F238E27FC236}">
                <a16:creationId xmlns:a16="http://schemas.microsoft.com/office/drawing/2014/main" id="{12ABB419-21CF-4BA1-9736-A4C18D4642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9585" y="4336262"/>
            <a:ext cx="914400" cy="914400"/>
          </a:xfrm>
          <a:prstGeom prst="rect">
            <a:avLst/>
          </a:prstGeom>
        </p:spPr>
      </p:pic>
      <p:pic>
        <p:nvPicPr>
          <p:cNvPr id="22" name="Gráfico 21" descr="Dejar de seguir">
            <a:extLst>
              <a:ext uri="{FF2B5EF4-FFF2-40B4-BE49-F238E27FC236}">
                <a16:creationId xmlns:a16="http://schemas.microsoft.com/office/drawing/2014/main" id="{1180BC56-22FD-444A-B94E-DF1B1A204E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79730" y="2340742"/>
            <a:ext cx="914400" cy="914400"/>
          </a:xfrm>
          <a:prstGeom prst="rect">
            <a:avLst/>
          </a:prstGeom>
        </p:spPr>
      </p:pic>
      <p:pic>
        <p:nvPicPr>
          <p:cNvPr id="15" name="Imagen 14" descr="Imagen que contiene computadora&#10;&#10;Descripción generada automáticamente">
            <a:extLst>
              <a:ext uri="{FF2B5EF4-FFF2-40B4-BE49-F238E27FC236}">
                <a16:creationId xmlns:a16="http://schemas.microsoft.com/office/drawing/2014/main" id="{92E38BE6-14BF-4885-B17B-5CA5B78ED0A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92" y="3589560"/>
            <a:ext cx="900000" cy="900000"/>
          </a:xfrm>
          <a:prstGeom prst="rect">
            <a:avLst/>
          </a:prstGeom>
        </p:spPr>
      </p:pic>
      <p:pic>
        <p:nvPicPr>
          <p:cNvPr id="7" name="Gráfico 6" descr="Cara de mareo con relleno sólido">
            <a:extLst>
              <a:ext uri="{FF2B5EF4-FFF2-40B4-BE49-F238E27FC236}">
                <a16:creationId xmlns:a16="http://schemas.microsoft.com/office/drawing/2014/main" id="{6C7F3CE9-64CA-4636-B8C1-CA3C4EBF81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31314" y="2620131"/>
            <a:ext cx="914400" cy="914400"/>
          </a:xfrm>
          <a:prstGeom prst="rect">
            <a:avLst/>
          </a:prstGeom>
        </p:spPr>
      </p:pic>
      <p:pic>
        <p:nvPicPr>
          <p:cNvPr id="11" name="Gráfico 10" descr="salud y seguridad">
            <a:extLst>
              <a:ext uri="{FF2B5EF4-FFF2-40B4-BE49-F238E27FC236}">
                <a16:creationId xmlns:a16="http://schemas.microsoft.com/office/drawing/2014/main" id="{EB66B7C7-789C-4250-8DD2-5FEF136B16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69744" y="2620131"/>
            <a:ext cx="914400" cy="914400"/>
          </a:xfrm>
          <a:prstGeom prst="rect">
            <a:avLst/>
          </a:prstGeom>
        </p:spPr>
      </p:pic>
      <p:pic>
        <p:nvPicPr>
          <p:cNvPr id="17" name="Gráfico 16" descr="Alta tensión">
            <a:extLst>
              <a:ext uri="{FF2B5EF4-FFF2-40B4-BE49-F238E27FC236}">
                <a16:creationId xmlns:a16="http://schemas.microsoft.com/office/drawing/2014/main" id="{9F0DF900-D281-4B65-8A52-2FE7435023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674114" y="4342394"/>
            <a:ext cx="914400" cy="9144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5DFA4E87-0C7A-4AA2-BC02-0D8DDA9A84DB}"/>
              </a:ext>
            </a:extLst>
          </p:cNvPr>
          <p:cNvSpPr/>
          <p:nvPr/>
        </p:nvSpPr>
        <p:spPr>
          <a:xfrm>
            <a:off x="118075" y="90555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ea typeface="Calibri" panose="020F0502020204030204" pitchFamily="34" charset="0"/>
              </a:rPr>
              <a:t>Sport-Psych-Mapping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040230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B7FCEBB3-8AB0-4A51-8F52-3AC9B54DA0BD}"/>
              </a:ext>
            </a:extLst>
          </p:cNvPr>
          <p:cNvSpPr/>
          <p:nvPr/>
        </p:nvSpPr>
        <p:spPr>
          <a:xfrm>
            <a:off x="0" y="0"/>
            <a:ext cx="5376863" cy="7169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D487548-EE17-49A4-A183-3A13FAE3882B}"/>
              </a:ext>
            </a:extLst>
          </p:cNvPr>
          <p:cNvSpPr/>
          <p:nvPr/>
        </p:nvSpPr>
        <p:spPr>
          <a:xfrm>
            <a:off x="2688431" y="228600"/>
            <a:ext cx="2164923" cy="4835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skills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9459182-8C37-4EED-B292-DA55072F9598}"/>
              </a:ext>
            </a:extLst>
          </p:cNvPr>
          <p:cNvSpPr/>
          <p:nvPr/>
        </p:nvSpPr>
        <p:spPr>
          <a:xfrm>
            <a:off x="523508" y="952500"/>
            <a:ext cx="4329846" cy="148883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mention 3 </a:t>
            </a:r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strategies that you use in challenging situations that you know are wrong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that you later regret and that you believe to be the most relevant (in your case)?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75CC7EB-B09C-43FB-A4FA-8C86743F23AF}"/>
              </a:ext>
            </a:extLst>
          </p:cNvPr>
          <p:cNvSpPr/>
          <p:nvPr/>
        </p:nvSpPr>
        <p:spPr>
          <a:xfrm>
            <a:off x="523508" y="4506477"/>
            <a:ext cx="45848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I would rather not do it, sometimes I have deliberately 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Unfortunately, sometimes I do... on purpose to cope with [something].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feel bad about solving [a problem] by doing / thinking / saying 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think I should stop using … to improve or be successful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áfico 2" descr="Cara de ángel con relleno sólido">
            <a:extLst>
              <a:ext uri="{FF2B5EF4-FFF2-40B4-BE49-F238E27FC236}">
                <a16:creationId xmlns:a16="http://schemas.microsoft.com/office/drawing/2014/main" id="{86B68A2A-1680-416C-93A4-BE989106F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9346" y="3584575"/>
            <a:ext cx="540000" cy="540000"/>
          </a:xfrm>
          <a:prstGeom prst="rect">
            <a:avLst/>
          </a:prstGeom>
        </p:spPr>
      </p:pic>
      <p:pic>
        <p:nvPicPr>
          <p:cNvPr id="9" name="Gráfico 8" descr="Cara de diablo con relleno sólido">
            <a:extLst>
              <a:ext uri="{FF2B5EF4-FFF2-40B4-BE49-F238E27FC236}">
                <a16:creationId xmlns:a16="http://schemas.microsoft.com/office/drawing/2014/main" id="{7FAA495A-B9E3-4FE5-B822-522A0B4215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60519" y="2441333"/>
            <a:ext cx="1620000" cy="162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16D799F-4896-49F8-8DCB-809CB30C3778}"/>
              </a:ext>
            </a:extLst>
          </p:cNvPr>
          <p:cNvSpPr/>
          <p:nvPr/>
        </p:nvSpPr>
        <p:spPr>
          <a:xfrm>
            <a:off x="118075" y="90555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ea typeface="Calibri" panose="020F0502020204030204" pitchFamily="34" charset="0"/>
              </a:rPr>
              <a:t>Sport-Psych-Mapping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005119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E9DDA65-F9D2-478B-A786-BF694CDAF7A1}"/>
              </a:ext>
            </a:extLst>
          </p:cNvPr>
          <p:cNvSpPr/>
          <p:nvPr/>
        </p:nvSpPr>
        <p:spPr>
          <a:xfrm>
            <a:off x="0" y="0"/>
            <a:ext cx="5376863" cy="7169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D487548-EE17-49A4-A183-3A13FAE3882B}"/>
              </a:ext>
            </a:extLst>
          </p:cNvPr>
          <p:cNvSpPr/>
          <p:nvPr/>
        </p:nvSpPr>
        <p:spPr>
          <a:xfrm>
            <a:off x="2688431" y="228600"/>
            <a:ext cx="2164923" cy="4835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three clusters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9459182-8C37-4EED-B292-DA55072F9598}"/>
              </a:ext>
            </a:extLst>
          </p:cNvPr>
          <p:cNvSpPr/>
          <p:nvPr/>
        </p:nvSpPr>
        <p:spPr>
          <a:xfrm>
            <a:off x="523508" y="952500"/>
            <a:ext cx="4329846" cy="119282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there </a:t>
            </a:r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anything else you want to point out 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we finish that you believe to be relevant (in your case)?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75CC7EB-B09C-43FB-A4FA-8C86743F23AF}"/>
              </a:ext>
            </a:extLst>
          </p:cNvPr>
          <p:cNvSpPr/>
          <p:nvPr/>
        </p:nvSpPr>
        <p:spPr>
          <a:xfrm>
            <a:off x="523508" y="5737401"/>
            <a:ext cx="4584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Mention other aspects related to external factors, yourself, and your mental skills that you think we need to know to understand your case.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06B4FDB-0E03-4D37-82C1-546FFA2147C9}"/>
              </a:ext>
            </a:extLst>
          </p:cNvPr>
          <p:cNvSpPr txBox="1"/>
          <p:nvPr/>
        </p:nvSpPr>
        <p:spPr>
          <a:xfrm>
            <a:off x="609920" y="2853695"/>
            <a:ext cx="40939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Tw Cen MT Condensed Extra Bold" panose="020B0803020202020204" pitchFamily="34" charset="0"/>
              </a:rPr>
              <a:t>Something we missed?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1FD36AB-AE31-48E6-AEB6-07CC1ABF6C56}"/>
              </a:ext>
            </a:extLst>
          </p:cNvPr>
          <p:cNvSpPr/>
          <p:nvPr/>
        </p:nvSpPr>
        <p:spPr>
          <a:xfrm>
            <a:off x="118075" y="90555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ea typeface="Calibri" panose="020F0502020204030204" pitchFamily="34" charset="0"/>
              </a:rPr>
              <a:t>Sport-Psych-Mapping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282995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C419D2EB-855B-46FA-A6D4-1D8DC928E873}"/>
              </a:ext>
            </a:extLst>
          </p:cNvPr>
          <p:cNvSpPr/>
          <p:nvPr/>
        </p:nvSpPr>
        <p:spPr>
          <a:xfrm>
            <a:off x="0" y="0"/>
            <a:ext cx="5376863" cy="7169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E22DAE4-678B-4B29-A869-C2CAEF88E4BA}"/>
              </a:ext>
            </a:extLst>
          </p:cNvPr>
          <p:cNvSpPr/>
          <p:nvPr/>
        </p:nvSpPr>
        <p:spPr>
          <a:xfrm>
            <a:off x="2688431" y="228600"/>
            <a:ext cx="2164923" cy="4835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section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4CCA3E3-7BDC-4EFF-8310-6737C4165048}"/>
              </a:ext>
            </a:extLst>
          </p:cNvPr>
          <p:cNvSpPr/>
          <p:nvPr/>
        </p:nvSpPr>
        <p:spPr>
          <a:xfrm>
            <a:off x="523508" y="952500"/>
            <a:ext cx="3107913" cy="11840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Are there any key concepts that we have not discussed, or which are not noted down and that you belief to be relevant in your case?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A7C648A-DA4C-49EE-9E8B-234547C599C3}"/>
              </a:ext>
            </a:extLst>
          </p:cNvPr>
          <p:cNvSpPr/>
          <p:nvPr/>
        </p:nvSpPr>
        <p:spPr>
          <a:xfrm>
            <a:off x="2363514" y="2494083"/>
            <a:ext cx="2887907" cy="8557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Please rate each of the key concepts with regards to your case.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3D1BF7A-0FC6-4D59-83E6-F979A4B43560}"/>
              </a:ext>
            </a:extLst>
          </p:cNvPr>
          <p:cNvSpPr/>
          <p:nvPr/>
        </p:nvSpPr>
        <p:spPr>
          <a:xfrm>
            <a:off x="523508" y="5032619"/>
            <a:ext cx="2887907" cy="11840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Is there are any last aspects about the summary you would like to discuss before you finish the session?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E39C149-C6E5-4B4E-9413-03BDEBAD3D0C}"/>
              </a:ext>
            </a:extLst>
          </p:cNvPr>
          <p:cNvSpPr/>
          <p:nvPr/>
        </p:nvSpPr>
        <p:spPr>
          <a:xfrm>
            <a:off x="214668" y="3179773"/>
            <a:ext cx="312777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Very helpful</a:t>
            </a:r>
          </a:p>
          <a:p>
            <a:r>
              <a:rPr lang="en-GB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Rather helpful than problematic</a:t>
            </a:r>
            <a:endParaRPr lang="en-GB" dirty="0">
              <a:solidFill>
                <a:srgbClr val="92D050"/>
              </a:solidFill>
            </a:endParaRPr>
          </a:p>
          <a:p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Equally helpful as problematic</a:t>
            </a:r>
            <a:endParaRPr lang="en-GB" dirty="0"/>
          </a:p>
          <a:p>
            <a:r>
              <a:rPr lang="en-GB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Rather problematic than helpful</a:t>
            </a:r>
            <a:endParaRPr lang="en-GB" dirty="0">
              <a:solidFill>
                <a:srgbClr val="FFC000"/>
              </a:solidFill>
            </a:endParaRPr>
          </a:p>
          <a:p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Very problematic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EA4324B-FCA0-449D-9B9F-AF37650D119B}"/>
              </a:ext>
            </a:extLst>
          </p:cNvPr>
          <p:cNvSpPr/>
          <p:nvPr/>
        </p:nvSpPr>
        <p:spPr>
          <a:xfrm>
            <a:off x="3854885" y="3526431"/>
            <a:ext cx="13965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Important</a:t>
            </a:r>
            <a:endParaRPr lang="en-GB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</a:rPr>
              <a:t>Regular</a:t>
            </a:r>
          </a:p>
          <a:p>
            <a:pPr algn="r"/>
            <a:r>
              <a:rPr lang="en-GB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Minor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3" name="Gráfico 2" descr="Lupa">
            <a:extLst>
              <a:ext uri="{FF2B5EF4-FFF2-40B4-BE49-F238E27FC236}">
                <a16:creationId xmlns:a16="http://schemas.microsoft.com/office/drawing/2014/main" id="{FD3BE03A-7441-4F42-9E00-83E74F981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1455" y="776654"/>
            <a:ext cx="1620000" cy="1620000"/>
          </a:xfrm>
          <a:prstGeom prst="rect">
            <a:avLst/>
          </a:prstGeom>
        </p:spPr>
      </p:pic>
      <p:pic>
        <p:nvPicPr>
          <p:cNvPr id="16" name="Gráfico 15" descr="Pensamiento">
            <a:extLst>
              <a:ext uri="{FF2B5EF4-FFF2-40B4-BE49-F238E27FC236}">
                <a16:creationId xmlns:a16="http://schemas.microsoft.com/office/drawing/2014/main" id="{616A3966-7D80-4574-BCE0-823CAB8F42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45524" y="4798158"/>
            <a:ext cx="1620000" cy="162000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3BDCF003-B69F-48B9-BE75-40E735819F07}"/>
              </a:ext>
            </a:extLst>
          </p:cNvPr>
          <p:cNvSpPr/>
          <p:nvPr/>
        </p:nvSpPr>
        <p:spPr>
          <a:xfrm>
            <a:off x="118075" y="90555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ea typeface="Calibri" panose="020F0502020204030204" pitchFamily="34" charset="0"/>
              </a:rPr>
              <a:t>Sport-Psych-Mapping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007813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ángulo 50">
            <a:extLst>
              <a:ext uri="{FF2B5EF4-FFF2-40B4-BE49-F238E27FC236}">
                <a16:creationId xmlns:a16="http://schemas.microsoft.com/office/drawing/2014/main" id="{16BA4BE9-EA9E-4A20-9363-1135BE768B78}"/>
              </a:ext>
            </a:extLst>
          </p:cNvPr>
          <p:cNvSpPr/>
          <p:nvPr/>
        </p:nvSpPr>
        <p:spPr>
          <a:xfrm>
            <a:off x="0" y="0"/>
            <a:ext cx="5376863" cy="7169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D487548-EE17-49A4-A183-3A13FAE3882B}"/>
              </a:ext>
            </a:extLst>
          </p:cNvPr>
          <p:cNvSpPr/>
          <p:nvPr/>
        </p:nvSpPr>
        <p:spPr>
          <a:xfrm>
            <a:off x="2688431" y="228600"/>
            <a:ext cx="2164923" cy="4835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variables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9459182-8C37-4EED-B292-DA55072F9598}"/>
              </a:ext>
            </a:extLst>
          </p:cNvPr>
          <p:cNvSpPr/>
          <p:nvPr/>
        </p:nvSpPr>
        <p:spPr>
          <a:xfrm>
            <a:off x="523508" y="952500"/>
            <a:ext cx="4329846" cy="119282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mention 3 things about </a:t>
            </a:r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physical and environmental conditions 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your sport/ exercise context that you believe to be the most relevant (in your case)?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75CC7EB-B09C-43FB-A4FA-8C86743F23AF}"/>
              </a:ext>
            </a:extLst>
          </p:cNvPr>
          <p:cNvSpPr/>
          <p:nvPr/>
        </p:nvSpPr>
        <p:spPr>
          <a:xfrm>
            <a:off x="523508" y="5640689"/>
            <a:ext cx="45848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could mention weather, facilities, distance, transport, location, kit, technology, food, clothing, noise, entertainment options, heat and cold, illumination, smells, green areas and nature....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áfico 7" descr="Nube con relámpagos y lluvia">
            <a:extLst>
              <a:ext uri="{FF2B5EF4-FFF2-40B4-BE49-F238E27FC236}">
                <a16:creationId xmlns:a16="http://schemas.microsoft.com/office/drawing/2014/main" id="{76F84899-E7A7-4C60-AFF3-5D8E527BA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85917" y="4925700"/>
            <a:ext cx="914400" cy="914400"/>
          </a:xfrm>
          <a:prstGeom prst="rect">
            <a:avLst/>
          </a:prstGeom>
        </p:spPr>
      </p:pic>
      <p:pic>
        <p:nvPicPr>
          <p:cNvPr id="12" name="Gráfico 11" descr="Globo terráqueo: América">
            <a:extLst>
              <a:ext uri="{FF2B5EF4-FFF2-40B4-BE49-F238E27FC236}">
                <a16:creationId xmlns:a16="http://schemas.microsoft.com/office/drawing/2014/main" id="{6E3D592A-AF4A-4666-A903-91C31CD002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51" y="3769084"/>
            <a:ext cx="914400" cy="914400"/>
          </a:xfrm>
          <a:prstGeom prst="rect">
            <a:avLst/>
          </a:prstGeom>
        </p:spPr>
      </p:pic>
      <p:pic>
        <p:nvPicPr>
          <p:cNvPr id="16" name="Gráfico 15" descr="Cuchillo y tenedor">
            <a:extLst>
              <a:ext uri="{FF2B5EF4-FFF2-40B4-BE49-F238E27FC236}">
                <a16:creationId xmlns:a16="http://schemas.microsoft.com/office/drawing/2014/main" id="{EDE0AC81-F5F9-4539-B85B-A1D185D2F3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8870" y="4693578"/>
            <a:ext cx="914400" cy="914400"/>
          </a:xfrm>
          <a:prstGeom prst="rect">
            <a:avLst/>
          </a:prstGeom>
        </p:spPr>
      </p:pic>
      <p:pic>
        <p:nvPicPr>
          <p:cNvPr id="18" name="Gráfico 17" descr="Dispositivo de juego">
            <a:extLst>
              <a:ext uri="{FF2B5EF4-FFF2-40B4-BE49-F238E27FC236}">
                <a16:creationId xmlns:a16="http://schemas.microsoft.com/office/drawing/2014/main" id="{E1E2479B-42B2-402A-A05C-A591DE0D83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7278" y="3816707"/>
            <a:ext cx="914400" cy="914400"/>
          </a:xfrm>
          <a:prstGeom prst="rect">
            <a:avLst/>
          </a:prstGeom>
        </p:spPr>
      </p:pic>
      <p:pic>
        <p:nvPicPr>
          <p:cNvPr id="20" name="Gráfico 19" descr="Escena de colina">
            <a:extLst>
              <a:ext uri="{FF2B5EF4-FFF2-40B4-BE49-F238E27FC236}">
                <a16:creationId xmlns:a16="http://schemas.microsoft.com/office/drawing/2014/main" id="{E2906BEB-ABDB-439E-A1CA-C71EBCCF8D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38384" y="3224588"/>
            <a:ext cx="914400" cy="914400"/>
          </a:xfrm>
          <a:prstGeom prst="rect">
            <a:avLst/>
          </a:prstGeom>
        </p:spPr>
      </p:pic>
      <p:pic>
        <p:nvPicPr>
          <p:cNvPr id="22" name="Gráfico 21" descr="Hogar">
            <a:extLst>
              <a:ext uri="{FF2B5EF4-FFF2-40B4-BE49-F238E27FC236}">
                <a16:creationId xmlns:a16="http://schemas.microsoft.com/office/drawing/2014/main" id="{DF3E2643-0E2A-4BB9-B373-15AB0007AE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61546" y="4096415"/>
            <a:ext cx="914400" cy="914400"/>
          </a:xfrm>
          <a:prstGeom prst="rect">
            <a:avLst/>
          </a:prstGeom>
        </p:spPr>
      </p:pic>
      <p:pic>
        <p:nvPicPr>
          <p:cNvPr id="24" name="Gráfico 23" descr="Bombilla y equipo">
            <a:extLst>
              <a:ext uri="{FF2B5EF4-FFF2-40B4-BE49-F238E27FC236}">
                <a16:creationId xmlns:a16="http://schemas.microsoft.com/office/drawing/2014/main" id="{AC92A21A-1EA3-4114-B242-C69FE7A986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12299" y="2216702"/>
            <a:ext cx="914400" cy="914400"/>
          </a:xfrm>
          <a:prstGeom prst="rect">
            <a:avLst/>
          </a:prstGeom>
        </p:spPr>
      </p:pic>
      <p:pic>
        <p:nvPicPr>
          <p:cNvPr id="28" name="Gráfico 27" descr="Mapa con marcador">
            <a:extLst>
              <a:ext uri="{FF2B5EF4-FFF2-40B4-BE49-F238E27FC236}">
                <a16:creationId xmlns:a16="http://schemas.microsoft.com/office/drawing/2014/main" id="{BF988DDC-1B1C-486A-90D4-7896A0CB21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204519" y="4890139"/>
            <a:ext cx="914400" cy="914400"/>
          </a:xfrm>
          <a:prstGeom prst="rect">
            <a:avLst/>
          </a:prstGeom>
        </p:spPr>
      </p:pic>
      <p:pic>
        <p:nvPicPr>
          <p:cNvPr id="30" name="Gráfico 29" descr="Nota musical">
            <a:extLst>
              <a:ext uri="{FF2B5EF4-FFF2-40B4-BE49-F238E27FC236}">
                <a16:creationId xmlns:a16="http://schemas.microsoft.com/office/drawing/2014/main" id="{6200F2E4-6C6D-4667-9D80-09A2459C2F3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381881" y="2580117"/>
            <a:ext cx="914400" cy="914400"/>
          </a:xfrm>
          <a:prstGeom prst="rect">
            <a:avLst/>
          </a:prstGeom>
        </p:spPr>
      </p:pic>
      <p:pic>
        <p:nvPicPr>
          <p:cNvPr id="32" name="Gráfico 31" descr="Red en línea">
            <a:extLst>
              <a:ext uri="{FF2B5EF4-FFF2-40B4-BE49-F238E27FC236}">
                <a16:creationId xmlns:a16="http://schemas.microsoft.com/office/drawing/2014/main" id="{FC12673C-4399-49D9-8968-DE4CA8B7499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874014" y="4130627"/>
            <a:ext cx="914400" cy="914400"/>
          </a:xfrm>
          <a:prstGeom prst="rect">
            <a:avLst/>
          </a:prstGeom>
        </p:spPr>
      </p:pic>
      <p:pic>
        <p:nvPicPr>
          <p:cNvPr id="36" name="Gráfico 35" descr="Ducha">
            <a:extLst>
              <a:ext uri="{FF2B5EF4-FFF2-40B4-BE49-F238E27FC236}">
                <a16:creationId xmlns:a16="http://schemas.microsoft.com/office/drawing/2014/main" id="{0D9797E2-0D2E-4A1C-9160-F1216B6CA94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387334" y="4793103"/>
            <a:ext cx="914400" cy="914400"/>
          </a:xfrm>
          <a:prstGeom prst="rect">
            <a:avLst/>
          </a:prstGeom>
        </p:spPr>
      </p:pic>
      <p:pic>
        <p:nvPicPr>
          <p:cNvPr id="38" name="Gráfico 37" descr="Copo de nieve">
            <a:extLst>
              <a:ext uri="{FF2B5EF4-FFF2-40B4-BE49-F238E27FC236}">
                <a16:creationId xmlns:a16="http://schemas.microsoft.com/office/drawing/2014/main" id="{BFE39401-54B7-49B9-85A1-2AFB949D6AC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931893" y="3779178"/>
            <a:ext cx="914400" cy="914400"/>
          </a:xfrm>
          <a:prstGeom prst="rect">
            <a:avLst/>
          </a:prstGeom>
        </p:spPr>
      </p:pic>
      <p:pic>
        <p:nvPicPr>
          <p:cNvPr id="40" name="Gráfico 39" descr="Gol de fútbol">
            <a:extLst>
              <a:ext uri="{FF2B5EF4-FFF2-40B4-BE49-F238E27FC236}">
                <a16:creationId xmlns:a16="http://schemas.microsoft.com/office/drawing/2014/main" id="{4361C3F0-0F91-4A1F-BF59-8DE1FA8F3FA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271517" y="2266366"/>
            <a:ext cx="914400" cy="914400"/>
          </a:xfrm>
          <a:prstGeom prst="rect">
            <a:avLst/>
          </a:prstGeom>
        </p:spPr>
      </p:pic>
      <p:pic>
        <p:nvPicPr>
          <p:cNvPr id="42" name="Gráfico 41" descr="Estadio">
            <a:extLst>
              <a:ext uri="{FF2B5EF4-FFF2-40B4-BE49-F238E27FC236}">
                <a16:creationId xmlns:a16="http://schemas.microsoft.com/office/drawing/2014/main" id="{513A8169-6158-4A37-8CE2-43F346454EB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279929" y="2989694"/>
            <a:ext cx="914400" cy="914400"/>
          </a:xfrm>
          <a:prstGeom prst="rect">
            <a:avLst/>
          </a:prstGeom>
        </p:spPr>
      </p:pic>
      <p:pic>
        <p:nvPicPr>
          <p:cNvPr id="44" name="Gráfico 43" descr="Tranvía">
            <a:extLst>
              <a:ext uri="{FF2B5EF4-FFF2-40B4-BE49-F238E27FC236}">
                <a16:creationId xmlns:a16="http://schemas.microsoft.com/office/drawing/2014/main" id="{9D558C4D-441B-4790-A736-4ED31D478C6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302290" y="3834065"/>
            <a:ext cx="914400" cy="914400"/>
          </a:xfrm>
          <a:prstGeom prst="rect">
            <a:avLst/>
          </a:prstGeom>
        </p:spPr>
      </p:pic>
      <p:pic>
        <p:nvPicPr>
          <p:cNvPr id="46" name="Gráfico 45" descr="Traje de baño">
            <a:extLst>
              <a:ext uri="{FF2B5EF4-FFF2-40B4-BE49-F238E27FC236}">
                <a16:creationId xmlns:a16="http://schemas.microsoft.com/office/drawing/2014/main" id="{63EA80CE-63FC-47F2-BBBE-77B43CB8E55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97150" y="2989694"/>
            <a:ext cx="914400" cy="914400"/>
          </a:xfrm>
          <a:prstGeom prst="rect">
            <a:avLst/>
          </a:prstGeom>
        </p:spPr>
      </p:pic>
      <p:pic>
        <p:nvPicPr>
          <p:cNvPr id="48" name="Gráfico 47" descr="Cámara de vídeo">
            <a:extLst>
              <a:ext uri="{FF2B5EF4-FFF2-40B4-BE49-F238E27FC236}">
                <a16:creationId xmlns:a16="http://schemas.microsoft.com/office/drawing/2014/main" id="{502F3F4B-9C9B-4027-9022-C147EAA751A2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065314" y="2989694"/>
            <a:ext cx="914400" cy="914400"/>
          </a:xfrm>
          <a:prstGeom prst="rect">
            <a:avLst/>
          </a:prstGeom>
        </p:spPr>
      </p:pic>
      <p:pic>
        <p:nvPicPr>
          <p:cNvPr id="50" name="Gráfico 49" descr="Inalámbrico">
            <a:extLst>
              <a:ext uri="{FF2B5EF4-FFF2-40B4-BE49-F238E27FC236}">
                <a16:creationId xmlns:a16="http://schemas.microsoft.com/office/drawing/2014/main" id="{344EE8BC-F288-45EA-A8FE-A29EA88E735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699496" y="2211017"/>
            <a:ext cx="914400" cy="914400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5FBADA9B-2D0E-4E2E-B9E6-BAC20FCA3F5B}"/>
              </a:ext>
            </a:extLst>
          </p:cNvPr>
          <p:cNvSpPr/>
          <p:nvPr/>
        </p:nvSpPr>
        <p:spPr>
          <a:xfrm>
            <a:off x="118075" y="90555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ea typeface="Calibri" panose="020F0502020204030204" pitchFamily="34" charset="0"/>
              </a:rPr>
              <a:t>Sport-Psych-Mapping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05210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ángulo 57">
            <a:extLst>
              <a:ext uri="{FF2B5EF4-FFF2-40B4-BE49-F238E27FC236}">
                <a16:creationId xmlns:a16="http://schemas.microsoft.com/office/drawing/2014/main" id="{FC720711-6EA8-4CA2-9F43-51AD4FB6B2A8}"/>
              </a:ext>
            </a:extLst>
          </p:cNvPr>
          <p:cNvSpPr/>
          <p:nvPr/>
        </p:nvSpPr>
        <p:spPr>
          <a:xfrm>
            <a:off x="0" y="0"/>
            <a:ext cx="5376863" cy="7169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D487548-EE17-49A4-A183-3A13FAE3882B}"/>
              </a:ext>
            </a:extLst>
          </p:cNvPr>
          <p:cNvSpPr/>
          <p:nvPr/>
        </p:nvSpPr>
        <p:spPr>
          <a:xfrm>
            <a:off x="2688431" y="228600"/>
            <a:ext cx="2164923" cy="4835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variables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9459182-8C37-4EED-B292-DA55072F9598}"/>
              </a:ext>
            </a:extLst>
          </p:cNvPr>
          <p:cNvSpPr/>
          <p:nvPr/>
        </p:nvSpPr>
        <p:spPr>
          <a:xfrm>
            <a:off x="523508" y="952500"/>
            <a:ext cx="4329846" cy="119282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mention 3 things about the </a:t>
            </a:r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organisations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make up your sport/ exercise context that you believe to be the most relevant (in your case)? </a:t>
            </a:r>
          </a:p>
          <a:p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75CC7EB-B09C-43FB-A4FA-8C86743F23AF}"/>
              </a:ext>
            </a:extLst>
          </p:cNvPr>
          <p:cNvSpPr/>
          <p:nvPr/>
        </p:nvSpPr>
        <p:spPr>
          <a:xfrm>
            <a:off x="523508" y="5623105"/>
            <a:ext cx="45848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could mention clubs, federations, professional associations, governments, Olympic committees, academies, schools and universities, finances, health services, sport culture, religion, media, country…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ráfico 8" descr="Libros">
            <a:extLst>
              <a:ext uri="{FF2B5EF4-FFF2-40B4-BE49-F238E27FC236}">
                <a16:creationId xmlns:a16="http://schemas.microsoft.com/office/drawing/2014/main" id="{58D15A46-E8BA-456F-84EC-1551FB21F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3962" y="3081488"/>
            <a:ext cx="914400" cy="914400"/>
          </a:xfrm>
          <a:prstGeom prst="rect">
            <a:avLst/>
          </a:prstGeom>
        </p:spPr>
      </p:pic>
      <p:pic>
        <p:nvPicPr>
          <p:cNvPr id="11" name="Gráfico 10" descr="Maletín">
            <a:extLst>
              <a:ext uri="{FF2B5EF4-FFF2-40B4-BE49-F238E27FC236}">
                <a16:creationId xmlns:a16="http://schemas.microsoft.com/office/drawing/2014/main" id="{C2A21A9D-F61B-47D8-9ED9-4434FAA90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1633" y="4655326"/>
            <a:ext cx="914400" cy="914400"/>
          </a:xfrm>
          <a:prstGeom prst="rect">
            <a:avLst/>
          </a:prstGeom>
        </p:spPr>
      </p:pic>
      <p:pic>
        <p:nvPicPr>
          <p:cNvPr id="14" name="Gráfico 13" descr="Edificio">
            <a:extLst>
              <a:ext uri="{FF2B5EF4-FFF2-40B4-BE49-F238E27FC236}">
                <a16:creationId xmlns:a16="http://schemas.microsoft.com/office/drawing/2014/main" id="{D4399F7A-CD93-4ADB-A50F-BF15277229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70892" y="4230195"/>
            <a:ext cx="914400" cy="914400"/>
          </a:xfrm>
          <a:prstGeom prst="rect">
            <a:avLst/>
          </a:prstGeom>
        </p:spPr>
      </p:pic>
      <p:pic>
        <p:nvPicPr>
          <p:cNvPr id="21" name="Gráfico 20" descr="Euro">
            <a:extLst>
              <a:ext uri="{FF2B5EF4-FFF2-40B4-BE49-F238E27FC236}">
                <a16:creationId xmlns:a16="http://schemas.microsoft.com/office/drawing/2014/main" id="{2354BB9A-BA53-4B9E-8A1F-2A8AA4AB75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56033" y="4230591"/>
            <a:ext cx="914400" cy="914400"/>
          </a:xfrm>
          <a:prstGeom prst="rect">
            <a:avLst/>
          </a:prstGeom>
        </p:spPr>
      </p:pic>
      <p:pic>
        <p:nvPicPr>
          <p:cNvPr id="29" name="Gráfico 28" descr="Templo griego">
            <a:extLst>
              <a:ext uri="{FF2B5EF4-FFF2-40B4-BE49-F238E27FC236}">
                <a16:creationId xmlns:a16="http://schemas.microsoft.com/office/drawing/2014/main" id="{F3FBB17E-7FBF-4B4A-8425-151CD7202F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0519" y="3901469"/>
            <a:ext cx="914400" cy="914400"/>
          </a:xfrm>
          <a:prstGeom prst="rect">
            <a:avLst/>
          </a:prstGeom>
        </p:spPr>
      </p:pic>
      <p:pic>
        <p:nvPicPr>
          <p:cNvPr id="33" name="Gráfico 32" descr="Grupo de personas">
            <a:extLst>
              <a:ext uri="{FF2B5EF4-FFF2-40B4-BE49-F238E27FC236}">
                <a16:creationId xmlns:a16="http://schemas.microsoft.com/office/drawing/2014/main" id="{88ABBCC0-23BF-4E92-8184-1A51936D96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04605" y="2324256"/>
            <a:ext cx="914400" cy="914400"/>
          </a:xfrm>
          <a:prstGeom prst="rect">
            <a:avLst/>
          </a:prstGeom>
        </p:spPr>
      </p:pic>
      <p:pic>
        <p:nvPicPr>
          <p:cNvPr id="35" name="Gráfico 34" descr="Hospital">
            <a:extLst>
              <a:ext uri="{FF2B5EF4-FFF2-40B4-BE49-F238E27FC236}">
                <a16:creationId xmlns:a16="http://schemas.microsoft.com/office/drawing/2014/main" id="{18EA48BB-E120-4EA7-8C82-9C0D1451880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3319" y="2401395"/>
            <a:ext cx="914400" cy="914400"/>
          </a:xfrm>
          <a:prstGeom prst="rect">
            <a:avLst/>
          </a:prstGeom>
        </p:spPr>
      </p:pic>
      <p:pic>
        <p:nvPicPr>
          <p:cNvPr id="39" name="Gráfico 38" descr="Internet">
            <a:extLst>
              <a:ext uri="{FF2B5EF4-FFF2-40B4-BE49-F238E27FC236}">
                <a16:creationId xmlns:a16="http://schemas.microsoft.com/office/drawing/2014/main" id="{EFFAABC3-A408-47AC-9A8B-A26A484C41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08263" y="3228205"/>
            <a:ext cx="914400" cy="914400"/>
          </a:xfrm>
          <a:prstGeom prst="rect">
            <a:avLst/>
          </a:prstGeom>
        </p:spPr>
      </p:pic>
      <p:pic>
        <p:nvPicPr>
          <p:cNvPr id="43" name="Gráfico 42" descr="Marketing">
            <a:extLst>
              <a:ext uri="{FF2B5EF4-FFF2-40B4-BE49-F238E27FC236}">
                <a16:creationId xmlns:a16="http://schemas.microsoft.com/office/drawing/2014/main" id="{CA663DA7-4D38-4768-9F3F-727EAFB5092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879144" y="2359425"/>
            <a:ext cx="914400" cy="914400"/>
          </a:xfrm>
          <a:prstGeom prst="rect">
            <a:avLst/>
          </a:prstGeom>
        </p:spPr>
      </p:pic>
      <p:pic>
        <p:nvPicPr>
          <p:cNvPr id="51" name="Gráfico 50" descr="Profesor">
            <a:extLst>
              <a:ext uri="{FF2B5EF4-FFF2-40B4-BE49-F238E27FC236}">
                <a16:creationId xmlns:a16="http://schemas.microsoft.com/office/drawing/2014/main" id="{00577C17-2B9B-4992-B657-63E1324EF35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791459" y="3315795"/>
            <a:ext cx="914400" cy="914400"/>
          </a:xfrm>
          <a:prstGeom prst="rect">
            <a:avLst/>
          </a:prstGeom>
        </p:spPr>
      </p:pic>
      <p:pic>
        <p:nvPicPr>
          <p:cNvPr id="53" name="Gráfico 52" descr="Radio">
            <a:extLst>
              <a:ext uri="{FF2B5EF4-FFF2-40B4-BE49-F238E27FC236}">
                <a16:creationId xmlns:a16="http://schemas.microsoft.com/office/drawing/2014/main" id="{82B8FBDF-3287-4595-B18E-D4F3C19A2D8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50012" y="4540402"/>
            <a:ext cx="914400" cy="914400"/>
          </a:xfrm>
          <a:prstGeom prst="rect">
            <a:avLst/>
          </a:prstGeom>
        </p:spPr>
      </p:pic>
      <p:pic>
        <p:nvPicPr>
          <p:cNvPr id="55" name="Gráfico 54" descr="Estetoscopio">
            <a:extLst>
              <a:ext uri="{FF2B5EF4-FFF2-40B4-BE49-F238E27FC236}">
                <a16:creationId xmlns:a16="http://schemas.microsoft.com/office/drawing/2014/main" id="{9A7E6D0F-AABE-490A-81B2-FD6EE46033A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10985" y="3396156"/>
            <a:ext cx="914400" cy="9144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8DFE62B1-4DB2-4C76-8BB8-2F6A918320BE}"/>
              </a:ext>
            </a:extLst>
          </p:cNvPr>
          <p:cNvSpPr/>
          <p:nvPr/>
        </p:nvSpPr>
        <p:spPr>
          <a:xfrm>
            <a:off x="118075" y="90555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ea typeface="Calibri" panose="020F0502020204030204" pitchFamily="34" charset="0"/>
              </a:rPr>
              <a:t>Sport-Psych-Mapping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507829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5D029F0E-D63D-4D21-B019-59C56268CC49}"/>
              </a:ext>
            </a:extLst>
          </p:cNvPr>
          <p:cNvSpPr/>
          <p:nvPr/>
        </p:nvSpPr>
        <p:spPr>
          <a:xfrm>
            <a:off x="0" y="0"/>
            <a:ext cx="5376863" cy="7169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D487548-EE17-49A4-A183-3A13FAE3882B}"/>
              </a:ext>
            </a:extLst>
          </p:cNvPr>
          <p:cNvSpPr/>
          <p:nvPr/>
        </p:nvSpPr>
        <p:spPr>
          <a:xfrm>
            <a:off x="2688431" y="228600"/>
            <a:ext cx="2164923" cy="4835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variables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9459182-8C37-4EED-B292-DA55072F9598}"/>
              </a:ext>
            </a:extLst>
          </p:cNvPr>
          <p:cNvSpPr/>
          <p:nvPr/>
        </p:nvSpPr>
        <p:spPr>
          <a:xfrm>
            <a:off x="523508" y="952500"/>
            <a:ext cx="4329846" cy="119282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mention 3 things about </a:t>
            </a:r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to your sport/ exercise context that you believe to be the most relevant (in your case)?</a:t>
            </a:r>
          </a:p>
          <a:p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75CC7EB-B09C-43FB-A4FA-8C86743F23AF}"/>
              </a:ext>
            </a:extLst>
          </p:cNvPr>
          <p:cNvSpPr/>
          <p:nvPr/>
        </p:nvSpPr>
        <p:spPr>
          <a:xfrm>
            <a:off x="523508" y="5737401"/>
            <a:ext cx="4584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could mention family, partners, children, friends, teammates, training partners, coaches, mentors, managers, agents, idols, … even people you have lost no longer see.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áfico 2" descr="Bebé">
            <a:extLst>
              <a:ext uri="{FF2B5EF4-FFF2-40B4-BE49-F238E27FC236}">
                <a16:creationId xmlns:a16="http://schemas.microsoft.com/office/drawing/2014/main" id="{3C40C9DC-B332-4F55-8AE0-94F7F47CC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2091" y="2458926"/>
            <a:ext cx="914400" cy="914400"/>
          </a:xfrm>
          <a:prstGeom prst="rect">
            <a:avLst/>
          </a:prstGeom>
        </p:spPr>
      </p:pic>
      <p:pic>
        <p:nvPicPr>
          <p:cNvPr id="8" name="Gráfico 7" descr="Baile">
            <a:extLst>
              <a:ext uri="{FF2B5EF4-FFF2-40B4-BE49-F238E27FC236}">
                <a16:creationId xmlns:a16="http://schemas.microsoft.com/office/drawing/2014/main" id="{6F14F4F3-4D1A-4113-84B0-978E42F41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9856" y="3686823"/>
            <a:ext cx="914400" cy="914400"/>
          </a:xfrm>
          <a:prstGeom prst="rect">
            <a:avLst/>
          </a:prstGeom>
        </p:spPr>
      </p:pic>
      <p:pic>
        <p:nvPicPr>
          <p:cNvPr id="12" name="Gráfico 11" descr="Familia con dos niños">
            <a:extLst>
              <a:ext uri="{FF2B5EF4-FFF2-40B4-BE49-F238E27FC236}">
                <a16:creationId xmlns:a16="http://schemas.microsoft.com/office/drawing/2014/main" id="{9EAE526B-507F-4262-8777-8D7030277E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04869" y="2341836"/>
            <a:ext cx="914400" cy="914400"/>
          </a:xfrm>
          <a:prstGeom prst="rect">
            <a:avLst/>
          </a:prstGeom>
        </p:spPr>
      </p:pic>
      <p:pic>
        <p:nvPicPr>
          <p:cNvPr id="15" name="Gráfico 14" descr="Grupo">
            <a:extLst>
              <a:ext uri="{FF2B5EF4-FFF2-40B4-BE49-F238E27FC236}">
                <a16:creationId xmlns:a16="http://schemas.microsoft.com/office/drawing/2014/main" id="{B32A944F-543C-410E-8F2C-90B42874D5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83158" y="4062108"/>
            <a:ext cx="914400" cy="914400"/>
          </a:xfrm>
          <a:prstGeom prst="rect">
            <a:avLst/>
          </a:prstGeom>
        </p:spPr>
      </p:pic>
      <p:pic>
        <p:nvPicPr>
          <p:cNvPr id="17" name="Gráfico 16" descr="Mujer con bastón">
            <a:extLst>
              <a:ext uri="{FF2B5EF4-FFF2-40B4-BE49-F238E27FC236}">
                <a16:creationId xmlns:a16="http://schemas.microsoft.com/office/drawing/2014/main" id="{F6A3AFB0-DF88-4A56-B883-0CCE36181A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04303" y="3112429"/>
            <a:ext cx="914400" cy="914400"/>
          </a:xfrm>
          <a:prstGeom prst="rect">
            <a:avLst/>
          </a:prstGeom>
        </p:spPr>
      </p:pic>
      <p:pic>
        <p:nvPicPr>
          <p:cNvPr id="22" name="Gráfico 21" descr="Hombre y mujer">
            <a:extLst>
              <a:ext uri="{FF2B5EF4-FFF2-40B4-BE49-F238E27FC236}">
                <a16:creationId xmlns:a16="http://schemas.microsoft.com/office/drawing/2014/main" id="{122B4272-0DD6-454A-9AAA-27A6DF8C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91008" y="4456319"/>
            <a:ext cx="540000" cy="540000"/>
          </a:xfrm>
          <a:prstGeom prst="rect">
            <a:avLst/>
          </a:prstGeom>
        </p:spPr>
      </p:pic>
      <p:pic>
        <p:nvPicPr>
          <p:cNvPr id="24" name="Gráfico 23" descr="Dos hombres">
            <a:extLst>
              <a:ext uri="{FF2B5EF4-FFF2-40B4-BE49-F238E27FC236}">
                <a16:creationId xmlns:a16="http://schemas.microsoft.com/office/drawing/2014/main" id="{7CD49D12-86C2-46F1-926A-E7BC51E5DF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652954" y="4726319"/>
            <a:ext cx="540000" cy="540000"/>
          </a:xfrm>
          <a:prstGeom prst="rect">
            <a:avLst/>
          </a:prstGeom>
        </p:spPr>
      </p:pic>
      <p:pic>
        <p:nvPicPr>
          <p:cNvPr id="26" name="Gráfico 25" descr="Dos mujeres">
            <a:extLst>
              <a:ext uri="{FF2B5EF4-FFF2-40B4-BE49-F238E27FC236}">
                <a16:creationId xmlns:a16="http://schemas.microsoft.com/office/drawing/2014/main" id="{D717F672-9EE9-47B0-9D1E-C047AA62B69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191008" y="4996319"/>
            <a:ext cx="540000" cy="540000"/>
          </a:xfrm>
          <a:prstGeom prst="rect">
            <a:avLst/>
          </a:prstGeom>
        </p:spPr>
      </p:pic>
      <p:pic>
        <p:nvPicPr>
          <p:cNvPr id="31" name="Gráfico 30" descr="Círculos con flechas">
            <a:extLst>
              <a:ext uri="{FF2B5EF4-FFF2-40B4-BE49-F238E27FC236}">
                <a16:creationId xmlns:a16="http://schemas.microsoft.com/office/drawing/2014/main" id="{A56912DA-727A-4023-BA07-4809E04C2F9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058954" y="2963066"/>
            <a:ext cx="1728000" cy="172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A92D72FF-AAAE-4115-BC76-AC0C4B57A253}"/>
              </a:ext>
            </a:extLst>
          </p:cNvPr>
          <p:cNvSpPr/>
          <p:nvPr/>
        </p:nvSpPr>
        <p:spPr>
          <a:xfrm>
            <a:off x="118075" y="90555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ea typeface="Calibri" panose="020F0502020204030204" pitchFamily="34" charset="0"/>
              </a:rPr>
              <a:t>Sport-Psych-Mapping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907980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ángulo 53">
            <a:extLst>
              <a:ext uri="{FF2B5EF4-FFF2-40B4-BE49-F238E27FC236}">
                <a16:creationId xmlns:a16="http://schemas.microsoft.com/office/drawing/2014/main" id="{CEDF9FA5-7550-4434-AEEB-C917DDA540FA}"/>
              </a:ext>
            </a:extLst>
          </p:cNvPr>
          <p:cNvSpPr/>
          <p:nvPr/>
        </p:nvSpPr>
        <p:spPr>
          <a:xfrm>
            <a:off x="0" y="0"/>
            <a:ext cx="5376863" cy="7169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D487548-EE17-49A4-A183-3A13FAE3882B}"/>
              </a:ext>
            </a:extLst>
          </p:cNvPr>
          <p:cNvSpPr/>
          <p:nvPr/>
        </p:nvSpPr>
        <p:spPr>
          <a:xfrm>
            <a:off x="2688431" y="228600"/>
            <a:ext cx="2164923" cy="4835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variables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9459182-8C37-4EED-B292-DA55072F9598}"/>
              </a:ext>
            </a:extLst>
          </p:cNvPr>
          <p:cNvSpPr/>
          <p:nvPr/>
        </p:nvSpPr>
        <p:spPr>
          <a:xfrm>
            <a:off x="523508" y="952500"/>
            <a:ext cx="4329846" cy="119282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mention 3 things about your </a:t>
            </a:r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sport/ exercise, related to training and competitions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which you think are the most relevant (in your case)? </a:t>
            </a:r>
          </a:p>
          <a:p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75CC7EB-B09C-43FB-A4FA-8C86743F23AF}"/>
              </a:ext>
            </a:extLst>
          </p:cNvPr>
          <p:cNvSpPr/>
          <p:nvPr/>
        </p:nvSpPr>
        <p:spPr>
          <a:xfrm>
            <a:off x="523508" y="5737401"/>
            <a:ext cx="4584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 sport is special because…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is typically…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exercises…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my sport, competitions are…</a:t>
            </a:r>
          </a:p>
        </p:txBody>
      </p:sp>
      <p:pic>
        <p:nvPicPr>
          <p:cNvPr id="7" name="Gráfico 6" descr="Aspiración">
            <a:extLst>
              <a:ext uri="{FF2B5EF4-FFF2-40B4-BE49-F238E27FC236}">
                <a16:creationId xmlns:a16="http://schemas.microsoft.com/office/drawing/2014/main" id="{67D0B6E7-ADC7-489F-8DF6-07E1D3B01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08" y="2826358"/>
            <a:ext cx="540000" cy="540000"/>
          </a:xfrm>
          <a:prstGeom prst="rect">
            <a:avLst/>
          </a:prstGeom>
        </p:spPr>
      </p:pic>
      <p:pic>
        <p:nvPicPr>
          <p:cNvPr id="10" name="Gráfico 9" descr="Béisbol">
            <a:extLst>
              <a:ext uri="{FF2B5EF4-FFF2-40B4-BE49-F238E27FC236}">
                <a16:creationId xmlns:a16="http://schemas.microsoft.com/office/drawing/2014/main" id="{527BEC0C-7885-42B0-86A1-4A63ECD0B3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216" y="3916940"/>
            <a:ext cx="540000" cy="540000"/>
          </a:xfrm>
          <a:prstGeom prst="rect">
            <a:avLst/>
          </a:prstGeom>
        </p:spPr>
      </p:pic>
      <p:pic>
        <p:nvPicPr>
          <p:cNvPr id="13" name="Gráfico 12" descr="Canasta de baloncesto">
            <a:extLst>
              <a:ext uri="{FF2B5EF4-FFF2-40B4-BE49-F238E27FC236}">
                <a16:creationId xmlns:a16="http://schemas.microsoft.com/office/drawing/2014/main" id="{034592F0-533F-49F6-9E6E-DA8F5AA9DB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2216" y="3376940"/>
            <a:ext cx="540000" cy="540000"/>
          </a:xfrm>
          <a:prstGeom prst="rect">
            <a:avLst/>
          </a:prstGeom>
        </p:spPr>
      </p:pic>
      <p:pic>
        <p:nvPicPr>
          <p:cNvPr id="16" name="Gráfico 15" descr="Ciclismo">
            <a:extLst>
              <a:ext uri="{FF2B5EF4-FFF2-40B4-BE49-F238E27FC236}">
                <a16:creationId xmlns:a16="http://schemas.microsoft.com/office/drawing/2014/main" id="{2E8AB295-8998-4887-AF88-8EC40C1D6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72212" y="3365397"/>
            <a:ext cx="540000" cy="540000"/>
          </a:xfrm>
          <a:prstGeom prst="rect">
            <a:avLst/>
          </a:prstGeom>
        </p:spPr>
      </p:pic>
      <p:pic>
        <p:nvPicPr>
          <p:cNvPr id="19" name="Gráfico 18" descr="Críquet">
            <a:extLst>
              <a:ext uri="{FF2B5EF4-FFF2-40B4-BE49-F238E27FC236}">
                <a16:creationId xmlns:a16="http://schemas.microsoft.com/office/drawing/2014/main" id="{02790F48-2E7B-4861-A2E6-C0B6052FC0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2216" y="4546966"/>
            <a:ext cx="540000" cy="540000"/>
          </a:xfrm>
          <a:prstGeom prst="rect">
            <a:avLst/>
          </a:prstGeom>
        </p:spPr>
      </p:pic>
      <p:pic>
        <p:nvPicPr>
          <p:cNvPr id="21" name="Gráfico 20" descr="Pasos de baile">
            <a:extLst>
              <a:ext uri="{FF2B5EF4-FFF2-40B4-BE49-F238E27FC236}">
                <a16:creationId xmlns:a16="http://schemas.microsoft.com/office/drawing/2014/main" id="{919A934E-197A-42FB-99FC-442BC0A24C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85919" y="2798294"/>
            <a:ext cx="540000" cy="540000"/>
          </a:xfrm>
          <a:prstGeom prst="rect">
            <a:avLst/>
          </a:prstGeom>
        </p:spPr>
      </p:pic>
      <p:pic>
        <p:nvPicPr>
          <p:cNvPr id="25" name="Gráfico 24" descr="Buceo">
            <a:extLst>
              <a:ext uri="{FF2B5EF4-FFF2-40B4-BE49-F238E27FC236}">
                <a16:creationId xmlns:a16="http://schemas.microsoft.com/office/drawing/2014/main" id="{D8286BD0-0694-4877-A847-4677639860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15980" y="2853642"/>
            <a:ext cx="540000" cy="540000"/>
          </a:xfrm>
          <a:prstGeom prst="rect">
            <a:avLst/>
          </a:prstGeom>
        </p:spPr>
      </p:pic>
      <p:pic>
        <p:nvPicPr>
          <p:cNvPr id="28" name="Gráfico 27" descr="Mancuerna">
            <a:extLst>
              <a:ext uri="{FF2B5EF4-FFF2-40B4-BE49-F238E27FC236}">
                <a16:creationId xmlns:a16="http://schemas.microsoft.com/office/drawing/2014/main" id="{78D2F89C-FE36-42A2-A20B-B633F7FADD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432047" y="2853642"/>
            <a:ext cx="540000" cy="540000"/>
          </a:xfrm>
          <a:prstGeom prst="rect">
            <a:avLst/>
          </a:prstGeom>
        </p:spPr>
      </p:pic>
      <p:pic>
        <p:nvPicPr>
          <p:cNvPr id="30" name="Gráfico 29" descr="Bandera de golf en agujero">
            <a:extLst>
              <a:ext uri="{FF2B5EF4-FFF2-40B4-BE49-F238E27FC236}">
                <a16:creationId xmlns:a16="http://schemas.microsoft.com/office/drawing/2014/main" id="{BFD64304-9802-46E3-B097-4C394742B5D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782159" y="3361977"/>
            <a:ext cx="540000" cy="540000"/>
          </a:xfrm>
          <a:prstGeom prst="rect">
            <a:avLst/>
          </a:prstGeom>
        </p:spPr>
      </p:pic>
      <p:pic>
        <p:nvPicPr>
          <p:cNvPr id="33" name="Gráfico 32" descr="Gimnasta: rutina de en el suelo">
            <a:extLst>
              <a:ext uri="{FF2B5EF4-FFF2-40B4-BE49-F238E27FC236}">
                <a16:creationId xmlns:a16="http://schemas.microsoft.com/office/drawing/2014/main" id="{58F1B23A-1BE7-4D35-9F7C-59885AF524A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738391" y="2863621"/>
            <a:ext cx="540000" cy="540000"/>
          </a:xfrm>
          <a:prstGeom prst="rect">
            <a:avLst/>
          </a:prstGeom>
        </p:spPr>
      </p:pic>
      <p:pic>
        <p:nvPicPr>
          <p:cNvPr id="35" name="Gráfico 34" descr="Gimnasta: anillas">
            <a:extLst>
              <a:ext uri="{FF2B5EF4-FFF2-40B4-BE49-F238E27FC236}">
                <a16:creationId xmlns:a16="http://schemas.microsoft.com/office/drawing/2014/main" id="{E8759CC5-E0B2-4DDD-B2F6-AF82C75429B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093703" y="4534908"/>
            <a:ext cx="540000" cy="540000"/>
          </a:xfrm>
          <a:prstGeom prst="rect">
            <a:avLst/>
          </a:prstGeom>
        </p:spPr>
      </p:pic>
      <p:pic>
        <p:nvPicPr>
          <p:cNvPr id="37" name="Gráfico 36" descr="Hockey sobre hielo">
            <a:extLst>
              <a:ext uri="{FF2B5EF4-FFF2-40B4-BE49-F238E27FC236}">
                <a16:creationId xmlns:a16="http://schemas.microsoft.com/office/drawing/2014/main" id="{B175202D-CB81-4124-89EC-DF80C59FE2A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545919" y="3912243"/>
            <a:ext cx="540000" cy="540000"/>
          </a:xfrm>
          <a:prstGeom prst="rect">
            <a:avLst/>
          </a:prstGeom>
        </p:spPr>
      </p:pic>
      <p:pic>
        <p:nvPicPr>
          <p:cNvPr id="39" name="Gráfico 38" descr="Cuaderno de estrategias">
            <a:extLst>
              <a:ext uri="{FF2B5EF4-FFF2-40B4-BE49-F238E27FC236}">
                <a16:creationId xmlns:a16="http://schemas.microsoft.com/office/drawing/2014/main" id="{488ACA17-160B-4048-B768-A0D4B2E0A99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801536" y="3954471"/>
            <a:ext cx="540000" cy="540000"/>
          </a:xfrm>
          <a:prstGeom prst="rect">
            <a:avLst/>
          </a:prstGeom>
        </p:spPr>
      </p:pic>
      <p:pic>
        <p:nvPicPr>
          <p:cNvPr id="41" name="Gráfico 40" descr="Barco de vela">
            <a:extLst>
              <a:ext uri="{FF2B5EF4-FFF2-40B4-BE49-F238E27FC236}">
                <a16:creationId xmlns:a16="http://schemas.microsoft.com/office/drawing/2014/main" id="{588B39AA-5952-4FE3-95F3-D5F5D67E154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782159" y="4546966"/>
            <a:ext cx="540000" cy="540000"/>
          </a:xfrm>
          <a:prstGeom prst="rect">
            <a:avLst/>
          </a:prstGeom>
        </p:spPr>
      </p:pic>
      <p:pic>
        <p:nvPicPr>
          <p:cNvPr id="43" name="Gráfico 42" descr="Saltar la Cuerda">
            <a:extLst>
              <a:ext uri="{FF2B5EF4-FFF2-40B4-BE49-F238E27FC236}">
                <a16:creationId xmlns:a16="http://schemas.microsoft.com/office/drawing/2014/main" id="{810120CC-7F1C-4479-98D0-C73A198215C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744868" y="3954471"/>
            <a:ext cx="540000" cy="540000"/>
          </a:xfrm>
          <a:prstGeom prst="rect">
            <a:avLst/>
          </a:prstGeom>
        </p:spPr>
      </p:pic>
      <p:pic>
        <p:nvPicPr>
          <p:cNvPr id="45" name="Gráfico 44" descr="Surf">
            <a:extLst>
              <a:ext uri="{FF2B5EF4-FFF2-40B4-BE49-F238E27FC236}">
                <a16:creationId xmlns:a16="http://schemas.microsoft.com/office/drawing/2014/main" id="{4123CC2C-AB0A-4827-B183-610F289E113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085919" y="3374511"/>
            <a:ext cx="540000" cy="540000"/>
          </a:xfrm>
          <a:prstGeom prst="rect">
            <a:avLst/>
          </a:prstGeom>
        </p:spPr>
      </p:pic>
      <p:pic>
        <p:nvPicPr>
          <p:cNvPr id="47" name="Gráfico 46" descr="Tenis">
            <a:extLst>
              <a:ext uri="{FF2B5EF4-FFF2-40B4-BE49-F238E27FC236}">
                <a16:creationId xmlns:a16="http://schemas.microsoft.com/office/drawing/2014/main" id="{3712E22C-DAC2-41E0-A7F4-1478D12EA4B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187570" y="3948294"/>
            <a:ext cx="540000" cy="540000"/>
          </a:xfrm>
          <a:prstGeom prst="rect">
            <a:avLst/>
          </a:prstGeom>
        </p:spPr>
      </p:pic>
      <p:pic>
        <p:nvPicPr>
          <p:cNvPr id="49" name="Gráfico 48" descr="Waterpolo">
            <a:extLst>
              <a:ext uri="{FF2B5EF4-FFF2-40B4-BE49-F238E27FC236}">
                <a16:creationId xmlns:a16="http://schemas.microsoft.com/office/drawing/2014/main" id="{832FE1D3-54B8-4FCB-B921-06FFA52C072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2516214" y="4524364"/>
            <a:ext cx="540000" cy="540000"/>
          </a:xfrm>
          <a:prstGeom prst="rect">
            <a:avLst/>
          </a:prstGeom>
        </p:spPr>
      </p:pic>
      <p:pic>
        <p:nvPicPr>
          <p:cNvPr id="51" name="Gráfico 50" descr="Silbato">
            <a:extLst>
              <a:ext uri="{FF2B5EF4-FFF2-40B4-BE49-F238E27FC236}">
                <a16:creationId xmlns:a16="http://schemas.microsoft.com/office/drawing/2014/main" id="{420B2DFE-B2EF-44A9-AB36-36C43894CEA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3770892" y="4483828"/>
            <a:ext cx="540000" cy="540000"/>
          </a:xfrm>
          <a:prstGeom prst="rect">
            <a:avLst/>
          </a:prstGeom>
        </p:spPr>
      </p:pic>
      <p:pic>
        <p:nvPicPr>
          <p:cNvPr id="53" name="Gráfico 52" descr="Yoga">
            <a:extLst>
              <a:ext uri="{FF2B5EF4-FFF2-40B4-BE49-F238E27FC236}">
                <a16:creationId xmlns:a16="http://schemas.microsoft.com/office/drawing/2014/main" id="{55777616-9385-409E-BCF6-2C44FD99E977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2482155" y="3355269"/>
            <a:ext cx="540000" cy="540000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DB225B8B-92A9-437E-90D2-B1B7B05B1A40}"/>
              </a:ext>
            </a:extLst>
          </p:cNvPr>
          <p:cNvSpPr/>
          <p:nvPr/>
        </p:nvSpPr>
        <p:spPr>
          <a:xfrm>
            <a:off x="118075" y="90555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ea typeface="Calibri" panose="020F0502020204030204" pitchFamily="34" charset="0"/>
              </a:rPr>
              <a:t>Sport-Psych-Mapping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373867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56C7BB83-E3DF-49F5-BFC9-FE9E6E31C7F0}"/>
              </a:ext>
            </a:extLst>
          </p:cNvPr>
          <p:cNvSpPr/>
          <p:nvPr/>
        </p:nvSpPr>
        <p:spPr>
          <a:xfrm>
            <a:off x="0" y="0"/>
            <a:ext cx="5376863" cy="7169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D487548-EE17-49A4-A183-3A13FAE3882B}"/>
              </a:ext>
            </a:extLst>
          </p:cNvPr>
          <p:cNvSpPr/>
          <p:nvPr/>
        </p:nvSpPr>
        <p:spPr>
          <a:xfrm>
            <a:off x="2688431" y="228600"/>
            <a:ext cx="2164923" cy="4835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variables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9459182-8C37-4EED-B292-DA55072F9598}"/>
              </a:ext>
            </a:extLst>
          </p:cNvPr>
          <p:cNvSpPr/>
          <p:nvPr/>
        </p:nvSpPr>
        <p:spPr>
          <a:xfrm>
            <a:off x="523508" y="952500"/>
            <a:ext cx="4329846" cy="119282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 </a:t>
            </a:r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other aspects 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your sport/ exercise context that you believe to be relevant (in your case)?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75CC7EB-B09C-43FB-A4FA-8C86743F23AF}"/>
              </a:ext>
            </a:extLst>
          </p:cNvPr>
          <p:cNvSpPr/>
          <p:nvPr/>
        </p:nvSpPr>
        <p:spPr>
          <a:xfrm>
            <a:off x="523508" y="5737401"/>
            <a:ext cx="4584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Mention any other external factors that you think we need know to understand your case.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06B4FDB-0E03-4D37-82C1-546FFA2147C9}"/>
              </a:ext>
            </a:extLst>
          </p:cNvPr>
          <p:cNvSpPr txBox="1"/>
          <p:nvPr/>
        </p:nvSpPr>
        <p:spPr>
          <a:xfrm>
            <a:off x="1024904" y="3510456"/>
            <a:ext cx="31248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dirty="0">
                <a:latin typeface="Brush Script MT" panose="03060802040406070304" pitchFamily="66" charset="0"/>
              </a:rPr>
              <a:t>What else?</a:t>
            </a:r>
          </a:p>
        </p:txBody>
      </p:sp>
      <p:pic>
        <p:nvPicPr>
          <p:cNvPr id="8" name="Gráfico 7" descr="Contorno de cara nerviosa">
            <a:extLst>
              <a:ext uri="{FF2B5EF4-FFF2-40B4-BE49-F238E27FC236}">
                <a16:creationId xmlns:a16="http://schemas.microsoft.com/office/drawing/2014/main" id="{E70C7632-F869-4BC4-9A58-EBEA6A2A0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0892" y="4315455"/>
            <a:ext cx="914400" cy="9144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1034920F-70DD-4C3B-805F-89F43677C26E}"/>
              </a:ext>
            </a:extLst>
          </p:cNvPr>
          <p:cNvSpPr/>
          <p:nvPr/>
        </p:nvSpPr>
        <p:spPr>
          <a:xfrm>
            <a:off x="118075" y="90555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ea typeface="Calibri" panose="020F0502020204030204" pitchFamily="34" charset="0"/>
              </a:rPr>
              <a:t>Sport-Psych-Mapping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960803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ángulo 43">
            <a:extLst>
              <a:ext uri="{FF2B5EF4-FFF2-40B4-BE49-F238E27FC236}">
                <a16:creationId xmlns:a16="http://schemas.microsoft.com/office/drawing/2014/main" id="{DD09800C-2F7C-4660-ADD5-D2D6F2AFA407}"/>
              </a:ext>
            </a:extLst>
          </p:cNvPr>
          <p:cNvSpPr/>
          <p:nvPr/>
        </p:nvSpPr>
        <p:spPr>
          <a:xfrm>
            <a:off x="0" y="0"/>
            <a:ext cx="5376863" cy="7169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D487548-EE17-49A4-A183-3A13FAE3882B}"/>
              </a:ext>
            </a:extLst>
          </p:cNvPr>
          <p:cNvSpPr/>
          <p:nvPr/>
        </p:nvSpPr>
        <p:spPr>
          <a:xfrm>
            <a:off x="2688431" y="228600"/>
            <a:ext cx="2164923" cy="4835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Bio-psychological states and traits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9459182-8C37-4EED-B292-DA55072F9598}"/>
              </a:ext>
            </a:extLst>
          </p:cNvPr>
          <p:cNvSpPr/>
          <p:nvPr/>
        </p:nvSpPr>
        <p:spPr>
          <a:xfrm>
            <a:off x="523508" y="952500"/>
            <a:ext cx="4329846" cy="119282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mention 3 things that describe you </a:t>
            </a:r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physically 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you believe to be the most relevant (in your case)?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75CC7EB-B09C-43FB-A4FA-8C86743F23AF}"/>
              </a:ext>
            </a:extLst>
          </p:cNvPr>
          <p:cNvSpPr/>
          <p:nvPr/>
        </p:nvSpPr>
        <p:spPr>
          <a:xfrm>
            <a:off x="523508" y="5737401"/>
            <a:ext cx="4584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Health, injuries, recovery, pain, fatigue, appearance, height, weight, fitness, strength, speed, agility, flexibility…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áfico 2" descr="vendaje adhesivo">
            <a:extLst>
              <a:ext uri="{FF2B5EF4-FFF2-40B4-BE49-F238E27FC236}">
                <a16:creationId xmlns:a16="http://schemas.microsoft.com/office/drawing/2014/main" id="{7B3A4C64-BD99-4E61-8509-4DBBDE3A9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4946" y="2933749"/>
            <a:ext cx="914400" cy="914400"/>
          </a:xfrm>
          <a:prstGeom prst="rect">
            <a:avLst/>
          </a:prstGeom>
        </p:spPr>
      </p:pic>
      <p:pic>
        <p:nvPicPr>
          <p:cNvPr id="9" name="Gráfico 8" descr="Cuidado">
            <a:extLst>
              <a:ext uri="{FF2B5EF4-FFF2-40B4-BE49-F238E27FC236}">
                <a16:creationId xmlns:a16="http://schemas.microsoft.com/office/drawing/2014/main" id="{E751088F-A509-476A-810B-1BC46A38F2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7746" y="2468450"/>
            <a:ext cx="914400" cy="914400"/>
          </a:xfrm>
          <a:prstGeom prst="rect">
            <a:avLst/>
          </a:prstGeom>
        </p:spPr>
      </p:pic>
      <p:pic>
        <p:nvPicPr>
          <p:cNvPr id="12" name="Gráfico 11" descr="Medicina">
            <a:extLst>
              <a:ext uri="{FF2B5EF4-FFF2-40B4-BE49-F238E27FC236}">
                <a16:creationId xmlns:a16="http://schemas.microsoft.com/office/drawing/2014/main" id="{49F78984-FD83-448D-961C-6E95972DCD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31231" y="3427375"/>
            <a:ext cx="914400" cy="914400"/>
          </a:xfrm>
          <a:prstGeom prst="rect">
            <a:avLst/>
          </a:prstGeom>
        </p:spPr>
      </p:pic>
      <p:pic>
        <p:nvPicPr>
          <p:cNvPr id="15" name="Gráfico 14" descr="Cabestrillo">
            <a:extLst>
              <a:ext uri="{FF2B5EF4-FFF2-40B4-BE49-F238E27FC236}">
                <a16:creationId xmlns:a16="http://schemas.microsoft.com/office/drawing/2014/main" id="{030A6C36-0ADD-46A2-9033-23B2D9A0CE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43316" y="3945962"/>
            <a:ext cx="914400" cy="914400"/>
          </a:xfrm>
          <a:prstGeom prst="rect">
            <a:avLst/>
          </a:prstGeom>
        </p:spPr>
      </p:pic>
      <p:pic>
        <p:nvPicPr>
          <p:cNvPr id="18" name="Gráfico 17" descr="Pérdida de peso">
            <a:extLst>
              <a:ext uri="{FF2B5EF4-FFF2-40B4-BE49-F238E27FC236}">
                <a16:creationId xmlns:a16="http://schemas.microsoft.com/office/drawing/2014/main" id="{85A43CA7-0BDC-4C6F-8494-59AF35898D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71385" y="2415162"/>
            <a:ext cx="914400" cy="914400"/>
          </a:xfrm>
          <a:prstGeom prst="rect">
            <a:avLst/>
          </a:prstGeom>
        </p:spPr>
      </p:pic>
      <p:pic>
        <p:nvPicPr>
          <p:cNvPr id="22" name="Gráfico 21" descr="Brazo musculoso">
            <a:extLst>
              <a:ext uri="{FF2B5EF4-FFF2-40B4-BE49-F238E27FC236}">
                <a16:creationId xmlns:a16="http://schemas.microsoft.com/office/drawing/2014/main" id="{55650B91-8D31-48AA-BB6A-1FB7601C58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92246" y="3927282"/>
            <a:ext cx="914400" cy="914400"/>
          </a:xfrm>
          <a:prstGeom prst="rect">
            <a:avLst/>
          </a:prstGeom>
        </p:spPr>
      </p:pic>
      <p:pic>
        <p:nvPicPr>
          <p:cNvPr id="24" name="Gráfico 23" descr="Esqueleto">
            <a:extLst>
              <a:ext uri="{FF2B5EF4-FFF2-40B4-BE49-F238E27FC236}">
                <a16:creationId xmlns:a16="http://schemas.microsoft.com/office/drawing/2014/main" id="{DD832B37-8D3E-4D52-A247-0A85666F05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19146" y="2925650"/>
            <a:ext cx="914400" cy="914400"/>
          </a:xfrm>
          <a:prstGeom prst="rect">
            <a:avLst/>
          </a:prstGeom>
        </p:spPr>
      </p:pic>
      <p:pic>
        <p:nvPicPr>
          <p:cNvPr id="27" name="Gráfico 26" descr="Yoga">
            <a:extLst>
              <a:ext uri="{FF2B5EF4-FFF2-40B4-BE49-F238E27FC236}">
                <a16:creationId xmlns:a16="http://schemas.microsoft.com/office/drawing/2014/main" id="{62A30937-B7F3-4998-B22A-2CD28107245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20388" y="3802689"/>
            <a:ext cx="914400" cy="914400"/>
          </a:xfrm>
          <a:prstGeom prst="rect">
            <a:avLst/>
          </a:prstGeom>
        </p:spPr>
      </p:pic>
      <p:pic>
        <p:nvPicPr>
          <p:cNvPr id="31" name="Gráfico 30" descr="Alteraciones y sastrería">
            <a:extLst>
              <a:ext uri="{FF2B5EF4-FFF2-40B4-BE49-F238E27FC236}">
                <a16:creationId xmlns:a16="http://schemas.microsoft.com/office/drawing/2014/main" id="{C37B81D7-97C9-475E-A38A-B53C0E7FF7B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6200000">
            <a:off x="3955477" y="3363481"/>
            <a:ext cx="914400" cy="9144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5A2C40BD-F782-49B5-95F8-48CBFF0B5ECC}"/>
              </a:ext>
            </a:extLst>
          </p:cNvPr>
          <p:cNvSpPr/>
          <p:nvPr/>
        </p:nvSpPr>
        <p:spPr>
          <a:xfrm>
            <a:off x="118075" y="90555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ea typeface="Calibri" panose="020F0502020204030204" pitchFamily="34" charset="0"/>
              </a:rPr>
              <a:t>Sport-Psych-Mapping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729723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43D71005-7F26-4EDA-8C1E-172EAE9682E8}"/>
              </a:ext>
            </a:extLst>
          </p:cNvPr>
          <p:cNvSpPr/>
          <p:nvPr/>
        </p:nvSpPr>
        <p:spPr>
          <a:xfrm>
            <a:off x="0" y="0"/>
            <a:ext cx="5376863" cy="7169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D487548-EE17-49A4-A183-3A13FAE3882B}"/>
              </a:ext>
            </a:extLst>
          </p:cNvPr>
          <p:cNvSpPr/>
          <p:nvPr/>
        </p:nvSpPr>
        <p:spPr>
          <a:xfrm>
            <a:off x="2688431" y="228600"/>
            <a:ext cx="2164923" cy="4835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Bio-psychological states and traits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9459182-8C37-4EED-B292-DA55072F9598}"/>
              </a:ext>
            </a:extLst>
          </p:cNvPr>
          <p:cNvSpPr/>
          <p:nvPr/>
        </p:nvSpPr>
        <p:spPr>
          <a:xfrm>
            <a:off x="523508" y="952500"/>
            <a:ext cx="4329846" cy="119282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mention 3 things </a:t>
            </a:r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yourself 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you believe to be the most relevant (in your case)?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75CC7EB-B09C-43FB-A4FA-8C86743F23AF}"/>
              </a:ext>
            </a:extLst>
          </p:cNvPr>
          <p:cNvSpPr/>
          <p:nvPr/>
        </p:nvSpPr>
        <p:spPr>
          <a:xfrm>
            <a:off x="523508" y="5737401"/>
            <a:ext cx="4584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am very/ often/ never/…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would describe myself as…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Those who know me well say that I am…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typically do/ think/ value/ want…</a:t>
            </a:r>
          </a:p>
        </p:txBody>
      </p:sp>
      <p:pic>
        <p:nvPicPr>
          <p:cNvPr id="7" name="Gráfico 6" descr="Cara de ángel con relleno sólido">
            <a:extLst>
              <a:ext uri="{FF2B5EF4-FFF2-40B4-BE49-F238E27FC236}">
                <a16:creationId xmlns:a16="http://schemas.microsoft.com/office/drawing/2014/main" id="{72399D3D-EE3B-420E-82AE-68D37FDDA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38" y="3415804"/>
            <a:ext cx="540000" cy="540000"/>
          </a:xfrm>
          <a:prstGeom prst="rect">
            <a:avLst/>
          </a:prstGeom>
        </p:spPr>
      </p:pic>
      <p:pic>
        <p:nvPicPr>
          <p:cNvPr id="10" name="Gráfico 9" descr="Cara enfadada con relleno sólido">
            <a:extLst>
              <a:ext uri="{FF2B5EF4-FFF2-40B4-BE49-F238E27FC236}">
                <a16:creationId xmlns:a16="http://schemas.microsoft.com/office/drawing/2014/main" id="{507170F9-37FB-4B22-902A-705F82984A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9031" y="2344447"/>
            <a:ext cx="540000" cy="540000"/>
          </a:xfrm>
          <a:prstGeom prst="rect">
            <a:avLst/>
          </a:prstGeom>
        </p:spPr>
      </p:pic>
      <p:pic>
        <p:nvPicPr>
          <p:cNvPr id="13" name="Gráfico 12" descr="Cara de diablo con relleno sólido">
            <a:extLst>
              <a:ext uri="{FF2B5EF4-FFF2-40B4-BE49-F238E27FC236}">
                <a16:creationId xmlns:a16="http://schemas.microsoft.com/office/drawing/2014/main" id="{1105A62B-E45B-4388-86DA-18DCECF239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3171" y="4265568"/>
            <a:ext cx="540000" cy="540000"/>
          </a:xfrm>
          <a:prstGeom prst="rect">
            <a:avLst/>
          </a:prstGeom>
        </p:spPr>
      </p:pic>
      <p:pic>
        <p:nvPicPr>
          <p:cNvPr id="16" name="Gráfico 15" descr="Cara sonriendo con lágrimas de alegría con relleno sólido">
            <a:extLst>
              <a:ext uri="{FF2B5EF4-FFF2-40B4-BE49-F238E27FC236}">
                <a16:creationId xmlns:a16="http://schemas.microsoft.com/office/drawing/2014/main" id="{58A150CC-4914-4E1B-BF71-110073A1D2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13431" y="2384083"/>
            <a:ext cx="540000" cy="540000"/>
          </a:xfrm>
          <a:prstGeom prst="rect">
            <a:avLst/>
          </a:prstGeom>
        </p:spPr>
      </p:pic>
      <p:pic>
        <p:nvPicPr>
          <p:cNvPr id="19" name="Gráfico 18" descr="Cara llorando intensamente con relleno sólido">
            <a:extLst>
              <a:ext uri="{FF2B5EF4-FFF2-40B4-BE49-F238E27FC236}">
                <a16:creationId xmlns:a16="http://schemas.microsoft.com/office/drawing/2014/main" id="{575E1B8C-5525-4A85-81B6-8A45E38BF2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01776" y="2954789"/>
            <a:ext cx="540000" cy="540000"/>
          </a:xfrm>
          <a:prstGeom prst="rect">
            <a:avLst/>
          </a:prstGeom>
        </p:spPr>
      </p:pic>
      <p:pic>
        <p:nvPicPr>
          <p:cNvPr id="21" name="Gráfico 20" descr="Cara de ruego con relleno sólido">
            <a:extLst>
              <a:ext uri="{FF2B5EF4-FFF2-40B4-BE49-F238E27FC236}">
                <a16:creationId xmlns:a16="http://schemas.microsoft.com/office/drawing/2014/main" id="{68C4C914-097F-4A1A-82D3-17CED0628A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67108" y="4418641"/>
            <a:ext cx="540000" cy="540000"/>
          </a:xfrm>
          <a:prstGeom prst="rect">
            <a:avLst/>
          </a:prstGeom>
        </p:spPr>
      </p:pic>
      <p:pic>
        <p:nvPicPr>
          <p:cNvPr id="25" name="Gráfico 24" descr="Cara sonriente con corazones con relleno sólido">
            <a:extLst>
              <a:ext uri="{FF2B5EF4-FFF2-40B4-BE49-F238E27FC236}">
                <a16:creationId xmlns:a16="http://schemas.microsoft.com/office/drawing/2014/main" id="{94A68A45-DC90-47D2-AF70-67955CACEB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39755" y="4740478"/>
            <a:ext cx="540000" cy="540000"/>
          </a:xfrm>
          <a:prstGeom prst="rect">
            <a:avLst/>
          </a:prstGeom>
        </p:spPr>
      </p:pic>
      <p:pic>
        <p:nvPicPr>
          <p:cNvPr id="28" name="Gráfico 27" descr="Cara de gafas de sol con relleno sólido">
            <a:extLst>
              <a:ext uri="{FF2B5EF4-FFF2-40B4-BE49-F238E27FC236}">
                <a16:creationId xmlns:a16="http://schemas.microsoft.com/office/drawing/2014/main" id="{9DF77575-C024-424B-ADED-A7D0BDC274E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70892" y="3743554"/>
            <a:ext cx="540000" cy="540000"/>
          </a:xfrm>
          <a:prstGeom prst="rect">
            <a:avLst/>
          </a:prstGeom>
        </p:spPr>
      </p:pic>
      <p:pic>
        <p:nvPicPr>
          <p:cNvPr id="30" name="Gráfico 29" descr="Contorno de cara de cansancio con relleno sólido">
            <a:extLst>
              <a:ext uri="{FF2B5EF4-FFF2-40B4-BE49-F238E27FC236}">
                <a16:creationId xmlns:a16="http://schemas.microsoft.com/office/drawing/2014/main" id="{282408EA-2719-4EC5-BE58-3145D296BED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579913" y="4887637"/>
            <a:ext cx="540000" cy="540000"/>
          </a:xfrm>
          <a:prstGeom prst="rect">
            <a:avLst/>
          </a:prstGeom>
        </p:spPr>
      </p:pic>
      <p:pic>
        <p:nvPicPr>
          <p:cNvPr id="33" name="Gráfico 32" descr="Cara alocada con relleno sólido">
            <a:extLst>
              <a:ext uri="{FF2B5EF4-FFF2-40B4-BE49-F238E27FC236}">
                <a16:creationId xmlns:a16="http://schemas.microsoft.com/office/drawing/2014/main" id="{62B18E8D-AA86-41F0-B815-ED689C14AAD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223171" y="2690448"/>
            <a:ext cx="540000" cy="540000"/>
          </a:xfrm>
          <a:prstGeom prst="rect">
            <a:avLst/>
          </a:prstGeom>
        </p:spPr>
      </p:pic>
      <p:pic>
        <p:nvPicPr>
          <p:cNvPr id="34" name="Gráfico 33" descr="Encantamiento">
            <a:extLst>
              <a:ext uri="{FF2B5EF4-FFF2-40B4-BE49-F238E27FC236}">
                <a16:creationId xmlns:a16="http://schemas.microsoft.com/office/drawing/2014/main" id="{3FB60AB7-B23B-4C94-B6D6-A3F3F122E0D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836039" y="3046753"/>
            <a:ext cx="1620000" cy="162000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0E9A91D4-1D56-48F6-8669-68630E08EEAF}"/>
              </a:ext>
            </a:extLst>
          </p:cNvPr>
          <p:cNvSpPr/>
          <p:nvPr/>
        </p:nvSpPr>
        <p:spPr>
          <a:xfrm>
            <a:off x="118075" y="90555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ea typeface="Calibri" panose="020F0502020204030204" pitchFamily="34" charset="0"/>
              </a:rPr>
              <a:t>Sport-Psych-Mapping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326298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 58">
            <a:extLst>
              <a:ext uri="{FF2B5EF4-FFF2-40B4-BE49-F238E27FC236}">
                <a16:creationId xmlns:a16="http://schemas.microsoft.com/office/drawing/2014/main" id="{1539AC26-04B2-470C-9418-B0D2231CBF30}"/>
              </a:ext>
            </a:extLst>
          </p:cNvPr>
          <p:cNvSpPr/>
          <p:nvPr/>
        </p:nvSpPr>
        <p:spPr>
          <a:xfrm>
            <a:off x="0" y="0"/>
            <a:ext cx="5376863" cy="7169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D487548-EE17-49A4-A183-3A13FAE3882B}"/>
              </a:ext>
            </a:extLst>
          </p:cNvPr>
          <p:cNvSpPr/>
          <p:nvPr/>
        </p:nvSpPr>
        <p:spPr>
          <a:xfrm>
            <a:off x="2688431" y="228600"/>
            <a:ext cx="2164923" cy="4835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Bio-psychological states and traits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9459182-8C37-4EED-B292-DA55072F9598}"/>
              </a:ext>
            </a:extLst>
          </p:cNvPr>
          <p:cNvSpPr/>
          <p:nvPr/>
        </p:nvSpPr>
        <p:spPr>
          <a:xfrm>
            <a:off x="523508" y="952500"/>
            <a:ext cx="4329846" cy="15104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mention 3 things in yourself that are </a:t>
            </a:r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typical in better or worse moments 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to your sport/exercise and that you believe to be the most relevant (in your case)?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75CC7EB-B09C-43FB-A4FA-8C86743F23AF}"/>
              </a:ext>
            </a:extLst>
          </p:cNvPr>
          <p:cNvSpPr/>
          <p:nvPr/>
        </p:nvSpPr>
        <p:spPr>
          <a:xfrm>
            <a:off x="523508" y="5737401"/>
            <a:ext cx="4584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I perform good/ bad, I am usually…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usually feel better/ worse when I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 am/ think/ do…, then I usually do better/worse.</a:t>
            </a:r>
          </a:p>
        </p:txBody>
      </p:sp>
      <p:pic>
        <p:nvPicPr>
          <p:cNvPr id="18" name="Gráfico 17" descr="Batería completa">
            <a:extLst>
              <a:ext uri="{FF2B5EF4-FFF2-40B4-BE49-F238E27FC236}">
                <a16:creationId xmlns:a16="http://schemas.microsoft.com/office/drawing/2014/main" id="{3160F869-7D41-4A8A-AA9D-E0C3F423C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62463" y="3455547"/>
            <a:ext cx="540000" cy="540000"/>
          </a:xfrm>
          <a:prstGeom prst="rect">
            <a:avLst/>
          </a:prstGeom>
        </p:spPr>
      </p:pic>
      <p:pic>
        <p:nvPicPr>
          <p:cNvPr id="22" name="Gráfico 21" descr="Máquina tragaperras">
            <a:extLst>
              <a:ext uri="{FF2B5EF4-FFF2-40B4-BE49-F238E27FC236}">
                <a16:creationId xmlns:a16="http://schemas.microsoft.com/office/drawing/2014/main" id="{4D3175D7-4833-46CF-A1A6-1F30BAEF0A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6515" y="3348674"/>
            <a:ext cx="540000" cy="540000"/>
          </a:xfrm>
          <a:prstGeom prst="rect">
            <a:avLst/>
          </a:prstGeom>
        </p:spPr>
      </p:pic>
      <p:pic>
        <p:nvPicPr>
          <p:cNvPr id="24" name="Gráfico 23" descr="Fracaso en máquina tragaperras">
            <a:extLst>
              <a:ext uri="{FF2B5EF4-FFF2-40B4-BE49-F238E27FC236}">
                <a16:creationId xmlns:a16="http://schemas.microsoft.com/office/drawing/2014/main" id="{81337D2B-D18F-4E77-AED0-0857A562AB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94045" y="3109762"/>
            <a:ext cx="540000" cy="540000"/>
          </a:xfrm>
          <a:prstGeom prst="rect">
            <a:avLst/>
          </a:prstGeom>
        </p:spPr>
      </p:pic>
      <p:pic>
        <p:nvPicPr>
          <p:cNvPr id="27" name="Gráfico 26" descr="Pulgar hacia abajo">
            <a:extLst>
              <a:ext uri="{FF2B5EF4-FFF2-40B4-BE49-F238E27FC236}">
                <a16:creationId xmlns:a16="http://schemas.microsoft.com/office/drawing/2014/main" id="{07F2084A-BA89-412D-BE48-E28DA52FF7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0374" y="3379640"/>
            <a:ext cx="540000" cy="540000"/>
          </a:xfrm>
          <a:prstGeom prst="rect">
            <a:avLst/>
          </a:prstGeom>
        </p:spPr>
      </p:pic>
      <p:pic>
        <p:nvPicPr>
          <p:cNvPr id="31" name="Gráfico 30" descr="Señal de pulgar hacia arriba ">
            <a:extLst>
              <a:ext uri="{FF2B5EF4-FFF2-40B4-BE49-F238E27FC236}">
                <a16:creationId xmlns:a16="http://schemas.microsoft.com/office/drawing/2014/main" id="{040DC996-5F3C-42C1-B5E5-3B23261003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45120" y="3870691"/>
            <a:ext cx="540000" cy="540000"/>
          </a:xfrm>
          <a:prstGeom prst="rect">
            <a:avLst/>
          </a:prstGeom>
        </p:spPr>
      </p:pic>
      <p:pic>
        <p:nvPicPr>
          <p:cNvPr id="34" name="Gráfico 33" descr="Trofeo">
            <a:extLst>
              <a:ext uri="{FF2B5EF4-FFF2-40B4-BE49-F238E27FC236}">
                <a16:creationId xmlns:a16="http://schemas.microsoft.com/office/drawing/2014/main" id="{25FF6B2B-76E1-4DEB-936F-DD3ED023FF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37468" y="2996164"/>
            <a:ext cx="540000" cy="540000"/>
          </a:xfrm>
          <a:prstGeom prst="rect">
            <a:avLst/>
          </a:prstGeom>
        </p:spPr>
      </p:pic>
      <p:pic>
        <p:nvPicPr>
          <p:cNvPr id="36" name="Gráfico 35" descr="Sombrilla">
            <a:extLst>
              <a:ext uri="{FF2B5EF4-FFF2-40B4-BE49-F238E27FC236}">
                <a16:creationId xmlns:a16="http://schemas.microsoft.com/office/drawing/2014/main" id="{BB3AD1C0-3E4F-4ADD-95A2-C0EEF453E7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83063" y="3912869"/>
            <a:ext cx="540000" cy="540000"/>
          </a:xfrm>
          <a:prstGeom prst="rect">
            <a:avLst/>
          </a:prstGeom>
        </p:spPr>
      </p:pic>
      <p:pic>
        <p:nvPicPr>
          <p:cNvPr id="38" name="Gráfico 37" descr="Gráfico de tendencia descendente">
            <a:extLst>
              <a:ext uri="{FF2B5EF4-FFF2-40B4-BE49-F238E27FC236}">
                <a16:creationId xmlns:a16="http://schemas.microsoft.com/office/drawing/2014/main" id="{2EE3C62D-D99E-46B9-8E70-382BFB1C536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29375" y="3912869"/>
            <a:ext cx="540000" cy="540000"/>
          </a:xfrm>
          <a:prstGeom prst="rect">
            <a:avLst/>
          </a:prstGeom>
        </p:spPr>
      </p:pic>
      <p:pic>
        <p:nvPicPr>
          <p:cNvPr id="40" name="Gráfico 39" descr="Tendencia al alza">
            <a:extLst>
              <a:ext uri="{FF2B5EF4-FFF2-40B4-BE49-F238E27FC236}">
                <a16:creationId xmlns:a16="http://schemas.microsoft.com/office/drawing/2014/main" id="{A20CCE5E-59EA-48EA-BAD0-01203664254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462463" y="3968808"/>
            <a:ext cx="540000" cy="540000"/>
          </a:xfrm>
          <a:prstGeom prst="rect">
            <a:avLst/>
          </a:prstGeom>
        </p:spPr>
      </p:pic>
      <p:pic>
        <p:nvPicPr>
          <p:cNvPr id="42" name="Gráfico 41" descr="Calificación 1 estrella">
            <a:extLst>
              <a:ext uri="{FF2B5EF4-FFF2-40B4-BE49-F238E27FC236}">
                <a16:creationId xmlns:a16="http://schemas.microsoft.com/office/drawing/2014/main" id="{7C548506-BE6F-47C4-988F-F53C9737FC3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31716" y="2996164"/>
            <a:ext cx="540000" cy="540000"/>
          </a:xfrm>
          <a:prstGeom prst="rect">
            <a:avLst/>
          </a:prstGeom>
        </p:spPr>
      </p:pic>
      <p:pic>
        <p:nvPicPr>
          <p:cNvPr id="44" name="Gráfico 43" descr="Calificación 3 estrella">
            <a:extLst>
              <a:ext uri="{FF2B5EF4-FFF2-40B4-BE49-F238E27FC236}">
                <a16:creationId xmlns:a16="http://schemas.microsoft.com/office/drawing/2014/main" id="{BB112D1A-150A-4978-A33F-FB874A3D6BB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732463" y="3075234"/>
            <a:ext cx="540000" cy="540000"/>
          </a:xfrm>
          <a:prstGeom prst="rect">
            <a:avLst/>
          </a:prstGeom>
        </p:spPr>
      </p:pic>
      <p:pic>
        <p:nvPicPr>
          <p:cNvPr id="46" name="Gráfico 45" descr="Cruz de escudo">
            <a:extLst>
              <a:ext uri="{FF2B5EF4-FFF2-40B4-BE49-F238E27FC236}">
                <a16:creationId xmlns:a16="http://schemas.microsoft.com/office/drawing/2014/main" id="{82B3F59D-9065-4E4F-B98F-5397738E0EA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32200" y="3547742"/>
            <a:ext cx="540000" cy="540000"/>
          </a:xfrm>
          <a:prstGeom prst="rect">
            <a:avLst/>
          </a:prstGeom>
        </p:spPr>
      </p:pic>
      <p:pic>
        <p:nvPicPr>
          <p:cNvPr id="48" name="Gráfico 47" descr="Marca de escudo">
            <a:extLst>
              <a:ext uri="{FF2B5EF4-FFF2-40B4-BE49-F238E27FC236}">
                <a16:creationId xmlns:a16="http://schemas.microsoft.com/office/drawing/2014/main" id="{6BF93A37-1B9B-4BCC-A9EC-035FF8B86BA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688810" y="2775284"/>
            <a:ext cx="540000" cy="540000"/>
          </a:xfrm>
          <a:prstGeom prst="rect">
            <a:avLst/>
          </a:prstGeom>
        </p:spPr>
      </p:pic>
      <p:pic>
        <p:nvPicPr>
          <p:cNvPr id="54" name="Gráfico 53" descr="Podio">
            <a:extLst>
              <a:ext uri="{FF2B5EF4-FFF2-40B4-BE49-F238E27FC236}">
                <a16:creationId xmlns:a16="http://schemas.microsoft.com/office/drawing/2014/main" id="{CEC755F6-FE07-4397-8C0A-AF6F220A544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958810" y="4410691"/>
            <a:ext cx="540000" cy="540000"/>
          </a:xfrm>
          <a:prstGeom prst="rect">
            <a:avLst/>
          </a:prstGeom>
        </p:spPr>
      </p:pic>
      <p:pic>
        <p:nvPicPr>
          <p:cNvPr id="56" name="Gráfico 55" descr="Batería en carga">
            <a:extLst>
              <a:ext uri="{FF2B5EF4-FFF2-40B4-BE49-F238E27FC236}">
                <a16:creationId xmlns:a16="http://schemas.microsoft.com/office/drawing/2014/main" id="{8F7671E4-15A0-4E22-A4CE-51D9D3EDA14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935914" y="2751867"/>
            <a:ext cx="540000" cy="540000"/>
          </a:xfrm>
          <a:prstGeom prst="rect">
            <a:avLst/>
          </a:prstGeom>
        </p:spPr>
      </p:pic>
      <p:pic>
        <p:nvPicPr>
          <p:cNvPr id="58" name="Gráfico 57" descr="Drama">
            <a:extLst>
              <a:ext uri="{FF2B5EF4-FFF2-40B4-BE49-F238E27FC236}">
                <a16:creationId xmlns:a16="http://schemas.microsoft.com/office/drawing/2014/main" id="{E5324EA4-F174-4CFA-A177-E9114C2AF7D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984713" y="3153084"/>
            <a:ext cx="1620000" cy="1620000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A281A65F-F7BE-4DD1-97BF-96939078D110}"/>
              </a:ext>
            </a:extLst>
          </p:cNvPr>
          <p:cNvSpPr/>
          <p:nvPr/>
        </p:nvSpPr>
        <p:spPr>
          <a:xfrm>
            <a:off x="118075" y="90555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ea typeface="Calibri" panose="020F0502020204030204" pitchFamily="34" charset="0"/>
              </a:rPr>
              <a:t>Sport-Psych-Mapping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9249116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</TotalTime>
  <Words>1010</Words>
  <Application>Microsoft Office PowerPoint</Application>
  <PresentationFormat>B5 (ISO) Paper (176x250 mm)</PresentationFormat>
  <Paragraphs>102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Brush Script MT</vt:lpstr>
      <vt:lpstr>Calibri</vt:lpstr>
      <vt:lpstr>Calibri Light</vt:lpstr>
      <vt:lpstr>Cooper Black</vt:lpstr>
      <vt:lpstr>Times New Roman</vt:lpstr>
      <vt:lpstr>Tw Cen MT Condensed Extra Bold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Alexander Latinjak</dc:creator>
  <cp:lastModifiedBy>Alexander Latinjak</cp:lastModifiedBy>
  <cp:revision>15</cp:revision>
  <dcterms:created xsi:type="dcterms:W3CDTF">2020-07-08T06:51:21Z</dcterms:created>
  <dcterms:modified xsi:type="dcterms:W3CDTF">2021-04-14T07:31:25Z</dcterms:modified>
</cp:coreProperties>
</file>